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8CD9CC-1042-475C-BC14-7DB9378CB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520F55B-524C-4464-B1D0-1F102858D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C39601B-2F38-4EA1-B7DC-9DD007A40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F153202-C596-4BC4-ACE0-A6812CF52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9E501A0-7134-4BC6-8460-CECADEDBF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922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79DAF3-DC75-4FA5-A474-37BCEC121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5B81FC9-CE24-483F-A2B5-13F1390BC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5F5BF99-CCB9-4562-8018-7348DE44A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B371879-02BE-48B3-AF7B-F64B38078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569AB7-A4A7-470C-8207-F7E52F208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276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D3FD75E-0912-458C-924F-1A33F432A2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95FEA22-5DEF-490D-B709-FAB74BB11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BFE90C3-9107-4513-BA7E-8ED9687BD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3950F7-1343-410B-946E-D17EFB576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0CB8A0F-F2EB-498B-842C-8545A4E82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411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BD6472-18C2-40CA-B6E1-DC8DC40B3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126A8FA-4FA4-4D51-9228-17094D744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C94431E-033D-452D-AA1D-C179311A3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250390A-18D6-4C4C-9A52-AC4AEEF6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3B3E7A-0E48-42B9-ADA7-6B158CEF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561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22A66A-D01F-4CCD-9594-C0C225C65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8C07C8F-2D2B-4473-BECE-0C79E7C73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CE38612-2C53-43E5-BCC8-8B39F86A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E62C9C1-90E0-44DA-8B3D-ADD337A2B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A9C6A6-24FF-487A-9D2C-892AD71B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1897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38D4FE-B47B-4E2B-BA74-4A1316417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93B8B8B-73CC-437A-84F0-D39688BE4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D647F47-F8A0-4BBB-96CF-EAD4F265A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AB9648B-5DD6-4B78-872D-4C530BF3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E377252-48D8-4BF2-9A80-0DC35AA6F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6347064-FCE4-4151-AEC6-186472D7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711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107BC43-C0C5-44ED-8CE9-6E04AEC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D7A80A2-9560-4CF6-BF3A-DB5CF1499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DB61C61-0300-443B-AF41-0F27A1098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C8EF5C2-003A-437E-900A-3BEB2300F9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5CD16BC-31F5-4FC8-93D3-408711CCC3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4C5FCFC-0281-4FF2-90A9-71ECCECF9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EDB9421-392A-4E52-AD41-E6F3DBB09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DAA45C8-4E87-4884-A9FA-E27FD1FC7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906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E9EBAF-7D80-4280-8839-C11E5D7BC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C356722-F670-4FBA-8344-5752D9566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23310641-6B4D-4887-9A63-1091AD588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83BD49F-5104-4F0F-8649-53FC8FF50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775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D64F346-F09D-4F43-A6D0-DBEBE1112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4397A6C-CEC1-472B-96FB-A231EE36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75AC72A-BC41-4647-B7DD-64281215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809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F20D56-24F9-48CE-BAA6-3D713DE9C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4BDBCE5-F602-44CE-9858-2BE7B3183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7B78A59-E81F-400A-A891-400669D28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A00D69F-F082-421A-BA73-9B0EF492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9D67A3B-5B21-4F9A-B9A9-B294CDB8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D7BB11-ABBA-4D47-B6EB-351B00F5D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71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E2570A-F329-414F-8816-CF3A237FC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80CEDB3-6322-4040-9023-A3663FD47F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EBC31F8-5EDC-493F-AFD6-1F72D8B56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1A4ADA1-28D9-4592-A62E-8C75B3F8E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45D8A1E-474C-4BEF-AD6C-FC0E301F2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BD9394C-1B33-468A-B2BF-AC4DAE4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142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2116232-5864-426B-A9E9-B928F2F16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81DFCD9-FC82-499D-9122-C823ADCC6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BE398D-9AC8-4C61-A04D-BDDFE9E62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31C3C-9600-4FC6-9F49-619E14CAD708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4DA4B07-3EF8-478D-AB1F-2E59DD83B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83C5358-F7E4-4594-9A76-837359EF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82FCA-9373-473D-AA78-E952316D0E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040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BB644C-89DB-4C05-B8F4-1B3F6849D0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b="1" dirty="0"/>
              <a:t>Trening for </a:t>
            </a:r>
            <a:r>
              <a:rPr lang="nb-NO" b="1" dirty="0" err="1"/>
              <a:t>helidekkpersonell</a:t>
            </a:r>
            <a:endParaRPr lang="nb-NO" b="1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2F27C82-B9D4-432B-BC6C-D7B2E16AAE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Modul-06: </a:t>
            </a:r>
            <a:r>
              <a:rPr lang="nb-NO" dirty="0" err="1"/>
              <a:t>Syketrensport</a:t>
            </a:r>
            <a:r>
              <a:rPr lang="nb-NO" dirty="0"/>
              <a:t> ved ekstreme værforhold</a:t>
            </a:r>
          </a:p>
        </p:txBody>
      </p:sp>
    </p:spTree>
    <p:extLst>
      <p:ext uri="{BB962C8B-B14F-4D97-AF65-F5344CB8AC3E}">
        <p14:creationId xmlns:p14="http://schemas.microsoft.com/office/powerpoint/2010/main" val="147738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6B9A01-C928-49D7-ADAB-8C7FA7C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altLang="nb-NO" sz="4000" b="1" dirty="0"/>
              <a:t>Modul-06: </a:t>
            </a:r>
            <a:br>
              <a:rPr lang="nb-NO" altLang="nb-NO" sz="4000" b="1" dirty="0"/>
            </a:br>
            <a:r>
              <a:rPr lang="nb-NO" altLang="nb-NO" sz="4000" b="1" dirty="0"/>
              <a:t>Syketransport ved ekstreme værforhold</a:t>
            </a:r>
            <a:endParaRPr lang="nb-NO" sz="40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D0F851E-1B9A-4F68-A500-B3BEDDAAA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Hensikt: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Trene </a:t>
            </a:r>
            <a:r>
              <a:rPr lang="nb-NO" dirty="0" err="1"/>
              <a:t>helidekkmanskapet</a:t>
            </a:r>
            <a:r>
              <a:rPr lang="nb-NO" dirty="0"/>
              <a:t> i å håndtere syketransport ved ekstreme værforhold</a:t>
            </a:r>
          </a:p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Læremål:</a:t>
            </a:r>
          </a:p>
          <a:p>
            <a:pPr>
              <a:defRPr/>
            </a:pPr>
            <a:r>
              <a:rPr lang="nb-NO" dirty="0"/>
              <a:t>Rigge opp og gjøre rede for bruk av sikkerhetsline ved sterk vind </a:t>
            </a:r>
          </a:p>
          <a:p>
            <a:pPr>
              <a:defRPr/>
            </a:pPr>
            <a:r>
              <a:rPr lang="nb-NO" dirty="0"/>
              <a:t>Beskrive farer forbundet ved arbeid på helikopterdekk ved ekstreme værforhold i forbindelse med syketransport</a:t>
            </a:r>
          </a:p>
          <a:p>
            <a:pPr>
              <a:defRPr/>
            </a:pPr>
            <a:r>
              <a:rPr lang="nb-NO" dirty="0"/>
              <a:t>Beskrive handlingsmønster ved samhandling med SAR helikopter</a:t>
            </a:r>
          </a:p>
          <a:p>
            <a:pPr>
              <a:defRPr/>
            </a:pPr>
            <a:r>
              <a:rPr lang="nb-NO" dirty="0"/>
              <a:t>Beskrive hvor alternative heise områder på innretning befinner seg </a:t>
            </a:r>
          </a:p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Innhold: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Bruke utstyr for syketransport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Koordinere og kommunisere med øvrig beredskapsorganisasjon</a:t>
            </a:r>
          </a:p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Forberedelse: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Gjennomgå scenariet med involverte parter, legg spesielt vekt på egen sikkerhet ved treningen</a:t>
            </a:r>
            <a:endParaRPr lang="nb-NO" b="1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39346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F4E77D-8EE3-4EC0-8AEF-E2FD03A0D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b="1" dirty="0"/>
              <a:t>Modul-06: </a:t>
            </a:r>
            <a:br>
              <a:rPr lang="nb-NO" altLang="nb-NO" b="1" dirty="0"/>
            </a:br>
            <a:r>
              <a:rPr lang="nb-NO" altLang="nb-NO" b="1" dirty="0"/>
              <a:t>Syketransport ved ekstreme værforhold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1FB9D8-DF00-4406-8716-9093613BF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Gjennomføring:</a:t>
            </a:r>
            <a:endParaRPr lang="nb-NO" dirty="0"/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Gjennomgang av installasjonen for å kartlegge alternative </a:t>
            </a:r>
            <a:r>
              <a:rPr lang="nb-NO" dirty="0" err="1"/>
              <a:t>opphivingsområder</a:t>
            </a:r>
            <a:r>
              <a:rPr lang="nb-NO" dirty="0"/>
              <a:t> dersom </a:t>
            </a:r>
            <a:r>
              <a:rPr lang="nb-NO" dirty="0" err="1"/>
              <a:t>helidekk</a:t>
            </a:r>
            <a:r>
              <a:rPr lang="nb-NO" dirty="0"/>
              <a:t> av en eller annen grunn skulle være utilgjengelig</a:t>
            </a:r>
          </a:p>
          <a:p>
            <a:pPr marL="0" indent="0">
              <a:buSzPct val="150000"/>
              <a:buNone/>
              <a:defRPr/>
            </a:pPr>
            <a:r>
              <a:rPr lang="nb-NO" b="1" u="sng" dirty="0"/>
              <a:t>Materiell:  </a:t>
            </a:r>
          </a:p>
          <a:p>
            <a:pPr marL="0" indent="0">
              <a:buSzPct val="150000"/>
              <a:buNone/>
              <a:defRPr/>
            </a:pPr>
            <a:r>
              <a:rPr lang="nb-NO" dirty="0"/>
              <a:t>S</a:t>
            </a:r>
            <a:r>
              <a:rPr lang="nb-NO" altLang="nb-NO" dirty="0"/>
              <a:t>ikkerhetslinen</a:t>
            </a:r>
            <a:endParaRPr lang="nb-NO" b="1" u="sng" dirty="0">
              <a:solidFill>
                <a:srgbClr val="7030A0"/>
              </a:solidFill>
            </a:endParaRPr>
          </a:p>
          <a:p>
            <a:pPr marL="0" indent="0">
              <a:buSzPct val="150000"/>
              <a:buNone/>
              <a:defRPr/>
            </a:pPr>
            <a:r>
              <a:rPr lang="nb-NO" b="1" u="sng" dirty="0"/>
              <a:t>Etterarbeid: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Foreta evaluering av terningen med alle involverte parter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Noter hvem som har deltatt på treningen</a:t>
            </a:r>
          </a:p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Tidsforbruk: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 err="1"/>
              <a:t>Ca</a:t>
            </a:r>
            <a:r>
              <a:rPr lang="nb-NO" dirty="0"/>
              <a:t> 1-2 timer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8384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3901F2-A78C-4E90-A31A-61DBDB05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b="1" dirty="0"/>
              <a:t>Gruppeoppgave/</a:t>
            </a:r>
            <a:r>
              <a:rPr lang="nb-NO" altLang="nb-NO" b="1" dirty="0" err="1"/>
              <a:t>treningscase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4C1B80-8EDE-4BB5-8F6C-85D23BCE8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altLang="nb-NO" dirty="0"/>
              <a:t>Hvilke farer er forbundet ved arbeid på helikopterdekk ved ekstreme værforhold i forbindelse med syketransport?</a:t>
            </a:r>
          </a:p>
          <a:p>
            <a:pPr marL="0" indent="0">
              <a:buNone/>
            </a:pPr>
            <a:r>
              <a:rPr lang="nb-NO" altLang="nb-NO" dirty="0"/>
              <a:t>Hvordan er handlingsmønsteret ved mottak av SAR helikopter og vindbegrensninger på </a:t>
            </a:r>
            <a:r>
              <a:rPr lang="nb-NO" altLang="nb-NO" dirty="0" err="1"/>
              <a:t>helidekk</a:t>
            </a:r>
            <a:r>
              <a:rPr lang="nb-NO" altLang="nb-NO" dirty="0"/>
              <a:t>?</a:t>
            </a:r>
          </a:p>
          <a:p>
            <a:pPr marL="0" indent="0">
              <a:buNone/>
            </a:pPr>
            <a:r>
              <a:rPr lang="nb-NO" altLang="nb-NO" dirty="0"/>
              <a:t>Gjennomgang av vindbegrensninger på </a:t>
            </a:r>
            <a:r>
              <a:rPr lang="nb-NO" altLang="nb-NO" dirty="0" err="1"/>
              <a:t>helidekk</a:t>
            </a:r>
            <a:r>
              <a:rPr lang="nb-NO" altLang="nb-NO" dirty="0"/>
              <a:t> og </a:t>
            </a:r>
            <a:r>
              <a:rPr lang="nb-NO" altLang="nb-NO" dirty="0" err="1"/>
              <a:t>helidekksett</a:t>
            </a:r>
            <a:endParaRPr lang="nb-NO" altLang="nb-NO" dirty="0"/>
          </a:p>
          <a:p>
            <a:pPr marL="0" indent="0">
              <a:buNone/>
            </a:pPr>
            <a:r>
              <a:rPr lang="nb-NO" altLang="nb-NO" dirty="0"/>
              <a:t>Diskutere hvilke alternative heise områder som er på din innretning.</a:t>
            </a:r>
          </a:p>
          <a:p>
            <a:pPr marL="0" indent="0">
              <a:buNone/>
            </a:pPr>
            <a:r>
              <a:rPr lang="nb-NO" altLang="nb-NO" b="1"/>
              <a:t>Treningscase</a:t>
            </a:r>
            <a:r>
              <a:rPr lang="nb-NO" altLang="nb-NO" b="1" dirty="0"/>
              <a:t>: </a:t>
            </a:r>
            <a:r>
              <a:rPr lang="nb-NO" altLang="nb-NO" dirty="0"/>
              <a:t>Laget skal rigge opp sikkerhetslinen som brukes ved sterk vind og redegjøre for hvem som gjør hva, og hvorfor?</a:t>
            </a:r>
          </a:p>
          <a:p>
            <a:pPr marL="0" indent="0">
              <a:buNone/>
            </a:pPr>
            <a:r>
              <a:rPr lang="nb-NO" altLang="nb-NO" dirty="0"/>
              <a:t>Sjekk dato for siste sjekk av dette utstyret (årlig kontroll).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3015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AD0FD7-254D-4B93-93A2-EE470C441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Eventuelt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7D0AC0-0361-4575-9C64-C6ED28B7A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Gjennomgang av eventuelle punkter fra øvrige skift</a:t>
            </a:r>
          </a:p>
        </p:txBody>
      </p:sp>
    </p:spTree>
    <p:extLst>
      <p:ext uri="{BB962C8B-B14F-4D97-AF65-F5344CB8AC3E}">
        <p14:creationId xmlns:p14="http://schemas.microsoft.com/office/powerpoint/2010/main" val="4002170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176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Trening for helidekkpersonell</vt:lpstr>
      <vt:lpstr>Modul-06:  Syketransport ved ekstreme værforhold</vt:lpstr>
      <vt:lpstr>Modul-06:  Syketransport ved ekstreme værforhold</vt:lpstr>
      <vt:lpstr>Gruppeoppgave/treningscase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Trening for helidekkpersonell</dc:title>
  <dc:creator>Marita R Dorga</dc:creator>
  <cp:lastModifiedBy>Målfrid Rønnevik</cp:lastModifiedBy>
  <cp:revision>3</cp:revision>
  <dcterms:created xsi:type="dcterms:W3CDTF">2018-10-03T11:54:34Z</dcterms:created>
  <dcterms:modified xsi:type="dcterms:W3CDTF">2018-11-20T09:14:24Z</dcterms:modified>
</cp:coreProperties>
</file>