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Calibri Light" panose="020F0302020204030204" pitchFamily="34" charset="0"/>
      <p:regular r:id="rId9"/>
      <p:italic r:id="rId10"/>
    </p:embeddedFont>
  </p:embeddedFont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F6577E-095C-47B4-9995-0996D9F1C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F04F81F-493F-42DC-9A10-74B751B71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658F0C2-1A7B-45D3-9E93-44EFEECA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2AF6CC-B7BA-4D42-B923-63F8098F8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3CFB2D3-B8F4-4F46-B2F5-47D87DE2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46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7B0FCD-BFD0-4295-B296-5E2DBFFB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551F709-E0DB-4423-BA9F-394649633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1CF2DA5-DBB0-4755-9F07-4DEF00F9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8B79387-361E-4705-ADA6-FC6CBB87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80CE7D-9C59-45ED-AFE7-ED5CE0CFF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342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E8DAAD3-EC58-417F-BE02-35B28F78C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14A4396-94E3-4904-BA78-9DF75C609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A338FE-1C83-4851-9495-617FB85C0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A7F46B-1EA3-49D1-BBBD-9E2FC76B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1FAA0B3-8EC7-4ECB-901D-91147DCF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999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6D4699-6DA5-458E-8161-23AA0F0D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EBC222-46F1-498D-8BAF-6D4CDDACC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7A1010-FD2E-4DD9-8506-2382904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03A069-BFB6-4020-B3F3-07545533E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1654EE-60AA-489D-9DC0-1AA7DA844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137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49CE3F-09CB-4F63-A709-AAC6D2F6B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19D282-800F-40DF-A366-BE7D16F49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91C539-EDC3-4703-B5AE-86095F67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8B52967-165D-4615-89F5-72525748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AE8A72-1070-46C7-BBA1-7F5B621F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441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0ECB5F-34AA-45DF-A141-F59F7E56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15B8B2-D2D4-4197-8097-2B0824765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EC48A18-62CC-431B-BED1-753D2D5CA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EAC96A-8AB6-4CF5-B391-F4A872F5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F1ACDD2-0273-4EA0-AE6E-749847A9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7FD865-C04D-4133-8A10-253F743D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155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F47601-A619-41E2-A70E-0F969CE58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33D4336-642A-4920-B947-D51EC4AAD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93D8179-8CD8-4259-A1A7-1C1B6B70F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699512A-7AFE-409E-97EB-E9E68797E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6392AB1-FF10-4CE5-AD30-C4C668673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EB2C987-A70F-4B08-AAC9-357A80BCE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134D48C-9E17-4218-9EA2-6578D3B0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6D12C65-A5C0-410C-8AB0-3CBC3EB1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106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67907E-47EB-4FBB-87B9-6FB5805B8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EC1D518-4A32-46AF-BE63-F6AAB62A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646F968-5BC3-4C35-B415-F1591DEA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B2D4067-A97E-4132-821A-FF4CBDFD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765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BFCB4C20-AA39-4933-A6C0-A30F8FBF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2072DF9-DE0E-4559-8537-6DB726E4E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1F47D83-9152-4F05-9270-EEF49F83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36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AC8A5F9-F078-4C0E-867D-FFB37D04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46CB941-54AA-4129-93B2-D2B788427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1C1B81D-7326-47E0-B0F9-36580549A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9E9191-256B-45EF-B714-45853F4B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E59310-18E5-49D6-B857-598D9C2E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DFDE97E-87BA-4E72-8049-15B74D1E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814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92E512-BBB2-488D-83D0-922E2269B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C37E82F-B12B-424E-AF7B-43DA09533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7367F14-9B8A-42D7-BBF4-298F31BB1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E51E57A-22C3-4933-967C-A7DBED73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6F9D23-B0F2-43C3-B014-0126499C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C4177E6-28AC-4D23-AB9E-318D002A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40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3827F9F-4FEB-43F5-A4F5-2F8355EA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11C0B18-121E-44FF-AC53-4CAC9BCAE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73C11B-490B-4082-B5D7-7FEFE8DF0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9492D-B1CF-45B2-B873-4BBB13E77E15}" type="datetimeFigureOut">
              <a:rPr lang="nb-NO" smtClean="0"/>
              <a:t>20.11.2018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5C6A28-46BB-4301-AB0E-10D305325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720C34E-6FFA-46B4-9F2D-EA9C62EA4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C7E0F-54B4-45D3-B5F3-7A8B529AE1F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632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68AB53D-0A8F-4E83-BF5E-25F35A11A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Trening for Helidekkpersonell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B7F6756-6030-4BDD-9695-B08B31078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Modul- 07: Styrende dokumentasjon</a:t>
            </a:r>
          </a:p>
        </p:txBody>
      </p:sp>
    </p:spTree>
    <p:extLst>
      <p:ext uri="{BB962C8B-B14F-4D97-AF65-F5344CB8AC3E}">
        <p14:creationId xmlns:p14="http://schemas.microsoft.com/office/powerpoint/2010/main" val="113593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5FA6EF-FC39-4D29-B6EC-45E91C8F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Modul 07:Styrende dokumentasjon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60F39C-B630-425A-A097-3B5562FB7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b="1" dirty="0"/>
              <a:t>1.Hensikt: 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Vedlikeholde kunnskapene om dokumentasjonen som styrer helikopteroperasjonene.</a:t>
            </a:r>
          </a:p>
          <a:p>
            <a:pPr marL="0" indent="0">
              <a:buNone/>
            </a:pPr>
            <a:r>
              <a:rPr lang="nb-NO" dirty="0"/>
              <a:t>Sørge for at endringer og oppdateringer i styrende dokumentasjon blir</a:t>
            </a:r>
          </a:p>
          <a:p>
            <a:pPr marL="0" indent="0">
              <a:buNone/>
            </a:pPr>
            <a:r>
              <a:rPr lang="nb-NO" dirty="0"/>
              <a:t>bekjentgjort for relevant personell på en systematisk og forsvarlig måte.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b="1" dirty="0"/>
              <a:t>2. Læremål: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Etter endt leksjon skal </a:t>
            </a:r>
            <a:r>
              <a:rPr lang="nb-NO" dirty="0" err="1"/>
              <a:t>helidekkmannskap</a:t>
            </a:r>
            <a:r>
              <a:rPr lang="nb-NO" dirty="0"/>
              <a:t> ha kunnskaper om den</a:t>
            </a:r>
          </a:p>
          <a:p>
            <a:pPr marL="0" indent="0">
              <a:buNone/>
            </a:pPr>
            <a:r>
              <a:rPr lang="nb-NO" dirty="0"/>
              <a:t>styrende dokumentasjonen som foreligger.</a:t>
            </a:r>
          </a:p>
          <a:p>
            <a:pPr marL="0" indent="0">
              <a:buNone/>
            </a:pPr>
            <a:r>
              <a:rPr lang="nb-NO" dirty="0"/>
              <a:t> </a:t>
            </a:r>
          </a:p>
          <a:p>
            <a:pPr marL="0" indent="0">
              <a:buNone/>
            </a:pPr>
            <a:r>
              <a:rPr lang="nb-NO" b="1" dirty="0"/>
              <a:t>3. Forberedelse:</a:t>
            </a:r>
            <a:endParaRPr lang="nb-NO" dirty="0"/>
          </a:p>
          <a:p>
            <a:pPr marL="0" indent="0">
              <a:buNone/>
            </a:pPr>
            <a:r>
              <a:rPr lang="nb-NO" dirty="0"/>
              <a:t>Hente frem oppdaterte dokumenter.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6893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EBC11D-1207-4D59-A8F3-2BDC8C8D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Modul 07:Styrende dokumentasjon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5F7312-710F-4A0C-BF28-5CD69B94C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nb-NO" sz="4900" dirty="0"/>
              <a:t> </a:t>
            </a:r>
            <a:r>
              <a:rPr lang="nb-NO" sz="5500" b="1" dirty="0"/>
              <a:t>4. Gjennomføring:</a:t>
            </a:r>
            <a:endParaRPr lang="nb-NO" sz="5500" dirty="0"/>
          </a:p>
          <a:p>
            <a:pPr marL="0" indent="0">
              <a:buNone/>
            </a:pPr>
            <a:r>
              <a:rPr lang="nb-NO" sz="5500" dirty="0"/>
              <a:t>Gjennomgang av styrende dokumenter.</a:t>
            </a:r>
          </a:p>
          <a:p>
            <a:pPr marL="0" indent="0">
              <a:buNone/>
            </a:pPr>
            <a:r>
              <a:rPr lang="nb-NO" sz="5500" dirty="0"/>
              <a:t>Gruppearbeid med etterfølgende presentasjon.</a:t>
            </a:r>
          </a:p>
          <a:p>
            <a:pPr marL="0" indent="0">
              <a:buNone/>
            </a:pPr>
            <a:r>
              <a:rPr lang="nb-NO" sz="5500" dirty="0"/>
              <a:t> </a:t>
            </a:r>
          </a:p>
          <a:p>
            <a:pPr marL="0" indent="0">
              <a:buNone/>
            </a:pPr>
            <a:r>
              <a:rPr lang="nb-NO" sz="5500" b="1" dirty="0"/>
              <a:t>5. Materiell:</a:t>
            </a:r>
            <a:endParaRPr lang="nb-NO" sz="5500" dirty="0"/>
          </a:p>
          <a:p>
            <a:pPr marL="0" indent="0">
              <a:buNone/>
            </a:pPr>
            <a:r>
              <a:rPr lang="nb-NO" sz="5500" dirty="0"/>
              <a:t>Styrende dokumenter</a:t>
            </a:r>
          </a:p>
          <a:p>
            <a:pPr marL="0" indent="0">
              <a:buNone/>
            </a:pPr>
            <a:r>
              <a:rPr lang="nb-NO" sz="5500" b="1" dirty="0"/>
              <a:t> </a:t>
            </a:r>
          </a:p>
          <a:p>
            <a:pPr marL="0" indent="0">
              <a:buNone/>
            </a:pPr>
            <a:r>
              <a:rPr lang="nb-NO" sz="5500" b="1" dirty="0"/>
              <a:t>6. Etterarbeid:</a:t>
            </a:r>
            <a:endParaRPr lang="nb-NO" sz="5500" dirty="0"/>
          </a:p>
          <a:p>
            <a:pPr marL="0" indent="0">
              <a:buNone/>
            </a:pPr>
            <a:r>
              <a:rPr lang="nb-NO" sz="5500" dirty="0"/>
              <a:t>Foreta evaluering av leksjonen.</a:t>
            </a:r>
          </a:p>
          <a:p>
            <a:pPr marL="0" indent="0">
              <a:buNone/>
            </a:pPr>
            <a:r>
              <a:rPr lang="nb-NO" sz="5500" dirty="0"/>
              <a:t>Noter hvem som har deltatt på leksjonen.</a:t>
            </a:r>
          </a:p>
          <a:p>
            <a:pPr marL="0" indent="0">
              <a:buNone/>
            </a:pPr>
            <a:r>
              <a:rPr lang="nb-NO" sz="5500" dirty="0"/>
              <a:t> </a:t>
            </a:r>
          </a:p>
          <a:p>
            <a:pPr marL="0" indent="0">
              <a:buNone/>
            </a:pPr>
            <a:r>
              <a:rPr lang="nb-NO" sz="5500" b="1" dirty="0"/>
              <a:t>7.Tidsbruk:</a:t>
            </a:r>
            <a:endParaRPr lang="nb-NO" sz="5500" dirty="0"/>
          </a:p>
          <a:p>
            <a:pPr marL="0" indent="0">
              <a:buNone/>
            </a:pPr>
            <a:r>
              <a:rPr lang="nb-NO" sz="5500" dirty="0" err="1"/>
              <a:t>Ca</a:t>
            </a:r>
            <a:r>
              <a:rPr lang="nb-NO" sz="5500" dirty="0"/>
              <a:t> 1,5 time.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826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Calibri</vt:lpstr>
      <vt:lpstr>Arial</vt:lpstr>
      <vt:lpstr>Calibri Light</vt:lpstr>
      <vt:lpstr>Office-tema</vt:lpstr>
      <vt:lpstr>Trening for Helidekkpersonell</vt:lpstr>
      <vt:lpstr>Modul 07:Styrende dokumentasjon</vt:lpstr>
      <vt:lpstr>Modul 07:Styrende dokumentasjon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Målfrid Rønnevik</dc:creator>
  <cp:lastModifiedBy>Målfrid Rønnevik</cp:lastModifiedBy>
  <cp:revision>3</cp:revision>
  <dcterms:created xsi:type="dcterms:W3CDTF">2018-11-20T09:26:44Z</dcterms:created>
  <dcterms:modified xsi:type="dcterms:W3CDTF">2018-11-20T09:49:58Z</dcterms:modified>
</cp:coreProperties>
</file>