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6" r:id="rId5"/>
    <p:sldId id="257" r:id="rId6"/>
    <p:sldId id="258" r:id="rId7"/>
    <p:sldId id="259" r:id="rId8"/>
    <p:sldId id="261" r:id="rId9"/>
    <p:sldId id="262" r:id="rId10"/>
    <p:sldId id="263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0ACF0C-F230-4130-8344-DB865FA69C56}" v="89" dt="2021-05-20T11:40:57.125"/>
    <p1510:client id="{3F866DAE-B67B-4CCF-8979-B0CD3AD8120F}" v="1" dt="2021-10-28T11:56:07.994"/>
    <p1510:client id="{5AADDD18-6510-41F2-A5BB-658D8DCD1148}" v="2" dt="2021-05-25T10:32:15.989"/>
    <p1510:client id="{633A9B86-7195-42A1-B7B0-1BF88C9A32B6}" v="3" dt="2021-05-20T08:41:26.896"/>
    <p1510:client id="{85866D1C-E19D-48FF-AC4E-380AB2B2F801}" v="7" dt="2021-11-01T14:47:01.260"/>
    <p1510:client id="{AE049773-32E9-4063-92C8-6C3D763729BB}" v="12" dt="2021-05-20T11:35:52.538"/>
    <p1510:client id="{CFFE4A9D-F14E-4C98-8A2F-D034D0E33003}" v="2" dt="2021-10-12T11:33:42.7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edikte Abrahamsen" userId="S::ba@norog.no::1c245384-ced1-4b70-91eb-3fe4c3b75bf1" providerId="AD" clId="Web-{AE049773-32E9-4063-92C8-6C3D763729BB}"/>
    <pc:docChg chg="modSld">
      <pc:chgData name="Benedikte Abrahamsen" userId="S::ba@norog.no::1c245384-ced1-4b70-91eb-3fe4c3b75bf1" providerId="AD" clId="Web-{AE049773-32E9-4063-92C8-6C3D763729BB}" dt="2021-05-20T11:35:51.335" v="4" actId="20577"/>
      <pc:docMkLst>
        <pc:docMk/>
      </pc:docMkLst>
      <pc:sldChg chg="modSp">
        <pc:chgData name="Benedikte Abrahamsen" userId="S::ba@norog.no::1c245384-ced1-4b70-91eb-3fe4c3b75bf1" providerId="AD" clId="Web-{AE049773-32E9-4063-92C8-6C3D763729BB}" dt="2021-05-20T11:35:51.335" v="4" actId="20577"/>
        <pc:sldMkLst>
          <pc:docMk/>
          <pc:sldMk cId="1293670693" sldId="259"/>
        </pc:sldMkLst>
        <pc:spChg chg="mod">
          <ac:chgData name="Benedikte Abrahamsen" userId="S::ba@norog.no::1c245384-ced1-4b70-91eb-3fe4c3b75bf1" providerId="AD" clId="Web-{AE049773-32E9-4063-92C8-6C3D763729BB}" dt="2021-05-20T11:35:51.335" v="4" actId="20577"/>
          <ac:spMkLst>
            <pc:docMk/>
            <pc:sldMk cId="1293670693" sldId="259"/>
            <ac:spMk id="3" creationId="{07543850-F1C3-49ED-8B9D-6B5E48CD26A7}"/>
          </ac:spMkLst>
        </pc:spChg>
      </pc:sldChg>
    </pc:docChg>
  </pc:docChgLst>
  <pc:docChgLst>
    <pc:chgData name="Benedikte Abrahamsen" userId="S::ba@norog.no::1c245384-ced1-4b70-91eb-3fe4c3b75bf1" providerId="AD" clId="Web-{270ACF0C-F230-4130-8344-DB865FA69C56}"/>
    <pc:docChg chg="modSld">
      <pc:chgData name="Benedikte Abrahamsen" userId="S::ba@norog.no::1c245384-ced1-4b70-91eb-3fe4c3b75bf1" providerId="AD" clId="Web-{270ACF0C-F230-4130-8344-DB865FA69C56}" dt="2021-05-20T11:40:56.797" v="53" actId="20577"/>
      <pc:docMkLst>
        <pc:docMk/>
      </pc:docMkLst>
      <pc:sldChg chg="modSp">
        <pc:chgData name="Benedikte Abrahamsen" userId="S::ba@norog.no::1c245384-ced1-4b70-91eb-3fe4c3b75bf1" providerId="AD" clId="Web-{270ACF0C-F230-4130-8344-DB865FA69C56}" dt="2021-05-20T11:36:41.306" v="5" actId="20577"/>
        <pc:sldMkLst>
          <pc:docMk/>
          <pc:sldMk cId="2463692949" sldId="257"/>
        </pc:sldMkLst>
        <pc:spChg chg="mod">
          <ac:chgData name="Benedikte Abrahamsen" userId="S::ba@norog.no::1c245384-ced1-4b70-91eb-3fe4c3b75bf1" providerId="AD" clId="Web-{270ACF0C-F230-4130-8344-DB865FA69C56}" dt="2021-05-20T11:36:41.306" v="5" actId="20577"/>
          <ac:spMkLst>
            <pc:docMk/>
            <pc:sldMk cId="2463692949" sldId="257"/>
            <ac:spMk id="3" creationId="{80D6FDC3-DC74-4EA6-8CD9-9199BDE87A00}"/>
          </ac:spMkLst>
        </pc:spChg>
      </pc:sldChg>
      <pc:sldChg chg="modSp">
        <pc:chgData name="Benedikte Abrahamsen" userId="S::ba@norog.no::1c245384-ced1-4b70-91eb-3fe4c3b75bf1" providerId="AD" clId="Web-{270ACF0C-F230-4130-8344-DB865FA69C56}" dt="2021-05-20T11:37:21.932" v="11" actId="20577"/>
        <pc:sldMkLst>
          <pc:docMk/>
          <pc:sldMk cId="3449168685" sldId="258"/>
        </pc:sldMkLst>
        <pc:spChg chg="mod">
          <ac:chgData name="Benedikte Abrahamsen" userId="S::ba@norog.no::1c245384-ced1-4b70-91eb-3fe4c3b75bf1" providerId="AD" clId="Web-{270ACF0C-F230-4130-8344-DB865FA69C56}" dt="2021-05-20T11:37:21.932" v="11" actId="20577"/>
          <ac:spMkLst>
            <pc:docMk/>
            <pc:sldMk cId="3449168685" sldId="258"/>
            <ac:spMk id="3" creationId="{339CC1D4-5163-4CD2-8D51-1C4408455FF5}"/>
          </ac:spMkLst>
        </pc:spChg>
      </pc:sldChg>
      <pc:sldChg chg="modSp">
        <pc:chgData name="Benedikte Abrahamsen" userId="S::ba@norog.no::1c245384-ced1-4b70-91eb-3fe4c3b75bf1" providerId="AD" clId="Web-{270ACF0C-F230-4130-8344-DB865FA69C56}" dt="2021-05-20T11:36:58.666" v="9" actId="20577"/>
        <pc:sldMkLst>
          <pc:docMk/>
          <pc:sldMk cId="1293670693" sldId="259"/>
        </pc:sldMkLst>
        <pc:spChg chg="mod">
          <ac:chgData name="Benedikte Abrahamsen" userId="S::ba@norog.no::1c245384-ced1-4b70-91eb-3fe4c3b75bf1" providerId="AD" clId="Web-{270ACF0C-F230-4130-8344-DB865FA69C56}" dt="2021-05-20T11:36:58.666" v="9" actId="20577"/>
          <ac:spMkLst>
            <pc:docMk/>
            <pc:sldMk cId="1293670693" sldId="259"/>
            <ac:spMk id="3" creationId="{07543850-F1C3-49ED-8B9D-6B5E48CD26A7}"/>
          </ac:spMkLst>
        </pc:spChg>
      </pc:sldChg>
      <pc:sldChg chg="modSp">
        <pc:chgData name="Benedikte Abrahamsen" userId="S::ba@norog.no::1c245384-ced1-4b70-91eb-3fe4c3b75bf1" providerId="AD" clId="Web-{270ACF0C-F230-4130-8344-DB865FA69C56}" dt="2021-05-20T11:37:47.042" v="12" actId="20577"/>
        <pc:sldMkLst>
          <pc:docMk/>
          <pc:sldMk cId="3847452049" sldId="262"/>
        </pc:sldMkLst>
        <pc:spChg chg="mod">
          <ac:chgData name="Benedikte Abrahamsen" userId="S::ba@norog.no::1c245384-ced1-4b70-91eb-3fe4c3b75bf1" providerId="AD" clId="Web-{270ACF0C-F230-4130-8344-DB865FA69C56}" dt="2021-05-20T11:37:47.042" v="12" actId="20577"/>
          <ac:spMkLst>
            <pc:docMk/>
            <pc:sldMk cId="3847452049" sldId="262"/>
            <ac:spMk id="2" creationId="{F05230CC-467E-426D-9009-AAE20B9193DC}"/>
          </ac:spMkLst>
        </pc:spChg>
      </pc:sldChg>
      <pc:sldChg chg="modSp">
        <pc:chgData name="Benedikte Abrahamsen" userId="S::ba@norog.no::1c245384-ced1-4b70-91eb-3fe4c3b75bf1" providerId="AD" clId="Web-{270ACF0C-F230-4130-8344-DB865FA69C56}" dt="2021-05-20T11:39:10.857" v="24" actId="14100"/>
        <pc:sldMkLst>
          <pc:docMk/>
          <pc:sldMk cId="3398916914" sldId="263"/>
        </pc:sldMkLst>
        <pc:spChg chg="mod">
          <ac:chgData name="Benedikte Abrahamsen" userId="S::ba@norog.no::1c245384-ced1-4b70-91eb-3fe4c3b75bf1" providerId="AD" clId="Web-{270ACF0C-F230-4130-8344-DB865FA69C56}" dt="2021-05-20T11:39:10.857" v="24" actId="14100"/>
          <ac:spMkLst>
            <pc:docMk/>
            <pc:sldMk cId="3398916914" sldId="263"/>
            <ac:spMk id="3" creationId="{07543850-F1C3-49ED-8B9D-6B5E48CD26A7}"/>
          </ac:spMkLst>
        </pc:spChg>
      </pc:sldChg>
      <pc:sldChg chg="modSp">
        <pc:chgData name="Benedikte Abrahamsen" userId="S::ba@norog.no::1c245384-ced1-4b70-91eb-3fe4c3b75bf1" providerId="AD" clId="Web-{270ACF0C-F230-4130-8344-DB865FA69C56}" dt="2021-05-20T11:39:33.186" v="30" actId="20577"/>
        <pc:sldMkLst>
          <pc:docMk/>
          <pc:sldMk cId="2334955550" sldId="265"/>
        </pc:sldMkLst>
        <pc:spChg chg="mod">
          <ac:chgData name="Benedikte Abrahamsen" userId="S::ba@norog.no::1c245384-ced1-4b70-91eb-3fe4c3b75bf1" providerId="AD" clId="Web-{270ACF0C-F230-4130-8344-DB865FA69C56}" dt="2021-05-20T11:39:33.186" v="30" actId="20577"/>
          <ac:spMkLst>
            <pc:docMk/>
            <pc:sldMk cId="2334955550" sldId="265"/>
            <ac:spMk id="2" creationId="{63FE513C-00F6-4EA4-9267-1DF77CC64EA7}"/>
          </ac:spMkLst>
        </pc:spChg>
        <pc:spChg chg="mod">
          <ac:chgData name="Benedikte Abrahamsen" userId="S::ba@norog.no::1c245384-ced1-4b70-91eb-3fe4c3b75bf1" providerId="AD" clId="Web-{270ACF0C-F230-4130-8344-DB865FA69C56}" dt="2021-05-20T11:39:30.373" v="28" actId="20577"/>
          <ac:spMkLst>
            <pc:docMk/>
            <pc:sldMk cId="2334955550" sldId="265"/>
            <ac:spMk id="3" creationId="{8AD85007-E9C9-46D1-92AC-C62BD003479D}"/>
          </ac:spMkLst>
        </pc:spChg>
      </pc:sldChg>
      <pc:sldChg chg="modSp">
        <pc:chgData name="Benedikte Abrahamsen" userId="S::ba@norog.no::1c245384-ced1-4b70-91eb-3fe4c3b75bf1" providerId="AD" clId="Web-{270ACF0C-F230-4130-8344-DB865FA69C56}" dt="2021-05-20T11:39:50.108" v="33" actId="20577"/>
        <pc:sldMkLst>
          <pc:docMk/>
          <pc:sldMk cId="1634097277" sldId="266"/>
        </pc:sldMkLst>
        <pc:spChg chg="mod">
          <ac:chgData name="Benedikte Abrahamsen" userId="S::ba@norog.no::1c245384-ced1-4b70-91eb-3fe4c3b75bf1" providerId="AD" clId="Web-{270ACF0C-F230-4130-8344-DB865FA69C56}" dt="2021-05-20T11:39:50.108" v="33" actId="20577"/>
          <ac:spMkLst>
            <pc:docMk/>
            <pc:sldMk cId="1634097277" sldId="266"/>
            <ac:spMk id="3" creationId="{8AD85007-E9C9-46D1-92AC-C62BD003479D}"/>
          </ac:spMkLst>
        </pc:spChg>
      </pc:sldChg>
      <pc:sldChg chg="modSp">
        <pc:chgData name="Benedikte Abrahamsen" userId="S::ba@norog.no::1c245384-ced1-4b70-91eb-3fe4c3b75bf1" providerId="AD" clId="Web-{270ACF0C-F230-4130-8344-DB865FA69C56}" dt="2021-05-20T11:39:58.827" v="34" actId="20577"/>
        <pc:sldMkLst>
          <pc:docMk/>
          <pc:sldMk cId="1538169097" sldId="267"/>
        </pc:sldMkLst>
        <pc:spChg chg="mod">
          <ac:chgData name="Benedikte Abrahamsen" userId="S::ba@norog.no::1c245384-ced1-4b70-91eb-3fe4c3b75bf1" providerId="AD" clId="Web-{270ACF0C-F230-4130-8344-DB865FA69C56}" dt="2021-05-20T11:39:58.827" v="34" actId="20577"/>
          <ac:spMkLst>
            <pc:docMk/>
            <pc:sldMk cId="1538169097" sldId="267"/>
            <ac:spMk id="3" creationId="{8AD85007-E9C9-46D1-92AC-C62BD003479D}"/>
          </ac:spMkLst>
        </pc:spChg>
      </pc:sldChg>
      <pc:sldChg chg="modSp">
        <pc:chgData name="Benedikte Abrahamsen" userId="S::ba@norog.no::1c245384-ced1-4b70-91eb-3fe4c3b75bf1" providerId="AD" clId="Web-{270ACF0C-F230-4130-8344-DB865FA69C56}" dt="2021-05-20T11:40:23.234" v="39" actId="20577"/>
        <pc:sldMkLst>
          <pc:docMk/>
          <pc:sldMk cId="3867879322" sldId="268"/>
        </pc:sldMkLst>
        <pc:spChg chg="mod">
          <ac:chgData name="Benedikte Abrahamsen" userId="S::ba@norog.no::1c245384-ced1-4b70-91eb-3fe4c3b75bf1" providerId="AD" clId="Web-{270ACF0C-F230-4130-8344-DB865FA69C56}" dt="2021-05-20T11:40:23.234" v="39" actId="20577"/>
          <ac:spMkLst>
            <pc:docMk/>
            <pc:sldMk cId="3867879322" sldId="268"/>
            <ac:spMk id="3" creationId="{8AD85007-E9C9-46D1-92AC-C62BD003479D}"/>
          </ac:spMkLst>
        </pc:spChg>
      </pc:sldChg>
      <pc:sldChg chg="modSp">
        <pc:chgData name="Benedikte Abrahamsen" userId="S::ba@norog.no::1c245384-ced1-4b70-91eb-3fe4c3b75bf1" providerId="AD" clId="Web-{270ACF0C-F230-4130-8344-DB865FA69C56}" dt="2021-05-20T11:40:49.406" v="50" actId="20577"/>
        <pc:sldMkLst>
          <pc:docMk/>
          <pc:sldMk cId="2641617340" sldId="269"/>
        </pc:sldMkLst>
        <pc:spChg chg="mod">
          <ac:chgData name="Benedikte Abrahamsen" userId="S::ba@norog.no::1c245384-ced1-4b70-91eb-3fe4c3b75bf1" providerId="AD" clId="Web-{270ACF0C-F230-4130-8344-DB865FA69C56}" dt="2021-05-20T11:40:49.406" v="50" actId="20577"/>
          <ac:spMkLst>
            <pc:docMk/>
            <pc:sldMk cId="2641617340" sldId="269"/>
            <ac:spMk id="3" creationId="{8AD85007-E9C9-46D1-92AC-C62BD003479D}"/>
          </ac:spMkLst>
        </pc:spChg>
      </pc:sldChg>
      <pc:sldChg chg="modSp">
        <pc:chgData name="Benedikte Abrahamsen" userId="S::ba@norog.no::1c245384-ced1-4b70-91eb-3fe4c3b75bf1" providerId="AD" clId="Web-{270ACF0C-F230-4130-8344-DB865FA69C56}" dt="2021-05-20T11:40:56.797" v="53" actId="20577"/>
        <pc:sldMkLst>
          <pc:docMk/>
          <pc:sldMk cId="3924697277" sldId="270"/>
        </pc:sldMkLst>
        <pc:spChg chg="mod">
          <ac:chgData name="Benedikte Abrahamsen" userId="S::ba@norog.no::1c245384-ced1-4b70-91eb-3fe4c3b75bf1" providerId="AD" clId="Web-{270ACF0C-F230-4130-8344-DB865FA69C56}" dt="2021-05-20T11:40:56.797" v="53" actId="20577"/>
          <ac:spMkLst>
            <pc:docMk/>
            <pc:sldMk cId="3924697277" sldId="270"/>
            <ac:spMk id="3" creationId="{8AD85007-E9C9-46D1-92AC-C62BD003479D}"/>
          </ac:spMkLst>
        </pc:spChg>
      </pc:sldChg>
    </pc:docChg>
  </pc:docChgLst>
  <pc:docChgLst>
    <pc:chgData name="Benedikte Abrahamsen" userId="S::ba@norog.no::1c245384-ced1-4b70-91eb-3fe4c3b75bf1" providerId="AD" clId="Web-{5AADDD18-6510-41F2-A5BB-658D8DCD1148}"/>
    <pc:docChg chg="modSld">
      <pc:chgData name="Benedikte Abrahamsen" userId="S::ba@norog.no::1c245384-ced1-4b70-91eb-3fe4c3b75bf1" providerId="AD" clId="Web-{5AADDD18-6510-41F2-A5BB-658D8DCD1148}" dt="2021-05-25T10:32:15.989" v="1" actId="20577"/>
      <pc:docMkLst>
        <pc:docMk/>
      </pc:docMkLst>
      <pc:sldChg chg="modSp">
        <pc:chgData name="Benedikte Abrahamsen" userId="S::ba@norog.no::1c245384-ced1-4b70-91eb-3fe4c3b75bf1" providerId="AD" clId="Web-{5AADDD18-6510-41F2-A5BB-658D8DCD1148}" dt="2021-05-25T10:32:15.989" v="1" actId="20577"/>
        <pc:sldMkLst>
          <pc:docMk/>
          <pc:sldMk cId="2463692949" sldId="257"/>
        </pc:sldMkLst>
        <pc:spChg chg="mod">
          <ac:chgData name="Benedikte Abrahamsen" userId="S::ba@norog.no::1c245384-ced1-4b70-91eb-3fe4c3b75bf1" providerId="AD" clId="Web-{5AADDD18-6510-41F2-A5BB-658D8DCD1148}" dt="2021-05-25T10:32:15.989" v="1" actId="20577"/>
          <ac:spMkLst>
            <pc:docMk/>
            <pc:sldMk cId="2463692949" sldId="257"/>
            <ac:spMk id="3" creationId="{80D6FDC3-DC74-4EA6-8CD9-9199BDE87A00}"/>
          </ac:spMkLst>
        </pc:spChg>
      </pc:sldChg>
    </pc:docChg>
  </pc:docChgLst>
  <pc:docChgLst>
    <pc:chgData name="Benedikte Abrahamsen" userId="S::ba@norog.no::1c245384-ced1-4b70-91eb-3fe4c3b75bf1" providerId="AD" clId="Web-{3F866DAE-B67B-4CCF-8979-B0CD3AD8120F}"/>
    <pc:docChg chg="modSld">
      <pc:chgData name="Benedikte Abrahamsen" userId="S::ba@norog.no::1c245384-ced1-4b70-91eb-3fe4c3b75bf1" providerId="AD" clId="Web-{3F866DAE-B67B-4CCF-8979-B0CD3AD8120F}" dt="2021-10-28T11:56:07.994" v="0" actId="20577"/>
      <pc:docMkLst>
        <pc:docMk/>
      </pc:docMkLst>
      <pc:sldChg chg="modSp">
        <pc:chgData name="Benedikte Abrahamsen" userId="S::ba@norog.no::1c245384-ced1-4b70-91eb-3fe4c3b75bf1" providerId="AD" clId="Web-{3F866DAE-B67B-4CCF-8979-B0CD3AD8120F}" dt="2021-10-28T11:56:07.994" v="0" actId="20577"/>
        <pc:sldMkLst>
          <pc:docMk/>
          <pc:sldMk cId="3847452049" sldId="262"/>
        </pc:sldMkLst>
        <pc:spChg chg="mod">
          <ac:chgData name="Benedikte Abrahamsen" userId="S::ba@norog.no::1c245384-ced1-4b70-91eb-3fe4c3b75bf1" providerId="AD" clId="Web-{3F866DAE-B67B-4CCF-8979-B0CD3AD8120F}" dt="2021-10-28T11:56:07.994" v="0" actId="20577"/>
          <ac:spMkLst>
            <pc:docMk/>
            <pc:sldMk cId="3847452049" sldId="262"/>
            <ac:spMk id="2" creationId="{F05230CC-467E-426D-9009-AAE20B9193DC}"/>
          </ac:spMkLst>
        </pc:spChg>
      </pc:sldChg>
    </pc:docChg>
  </pc:docChgLst>
  <pc:docChgLst>
    <pc:chgData name="Benedikte Abrahamsen" userId="S::ba@norog.no::1c245384-ced1-4b70-91eb-3fe4c3b75bf1" providerId="AD" clId="Web-{85866D1C-E19D-48FF-AC4E-380AB2B2F801}"/>
    <pc:docChg chg="modSld">
      <pc:chgData name="Benedikte Abrahamsen" userId="S::ba@norog.no::1c245384-ced1-4b70-91eb-3fe4c3b75bf1" providerId="AD" clId="Web-{85866D1C-E19D-48FF-AC4E-380AB2B2F801}" dt="2021-11-01T14:47:01.260" v="6" actId="20577"/>
      <pc:docMkLst>
        <pc:docMk/>
      </pc:docMkLst>
      <pc:sldChg chg="modSp">
        <pc:chgData name="Benedikte Abrahamsen" userId="S::ba@norog.no::1c245384-ced1-4b70-91eb-3fe4c3b75bf1" providerId="AD" clId="Web-{85866D1C-E19D-48FF-AC4E-380AB2B2F801}" dt="2021-11-01T14:47:01.260" v="6" actId="20577"/>
        <pc:sldMkLst>
          <pc:docMk/>
          <pc:sldMk cId="2463692949" sldId="257"/>
        </pc:sldMkLst>
        <pc:spChg chg="mod">
          <ac:chgData name="Benedikte Abrahamsen" userId="S::ba@norog.no::1c245384-ced1-4b70-91eb-3fe4c3b75bf1" providerId="AD" clId="Web-{85866D1C-E19D-48FF-AC4E-380AB2B2F801}" dt="2021-11-01T14:47:01.260" v="6" actId="20577"/>
          <ac:spMkLst>
            <pc:docMk/>
            <pc:sldMk cId="2463692949" sldId="257"/>
            <ac:spMk id="3" creationId="{80D6FDC3-DC74-4EA6-8CD9-9199BDE87A00}"/>
          </ac:spMkLst>
        </pc:spChg>
      </pc:sldChg>
    </pc:docChg>
  </pc:docChgLst>
  <pc:docChgLst>
    <pc:chgData name="Benedikte Abrahamsen" userId="S::ba@norog.no::1c245384-ced1-4b70-91eb-3fe4c3b75bf1" providerId="AD" clId="Web-{633A9B86-7195-42A1-B7B0-1BF88C9A32B6}"/>
    <pc:docChg chg="modSld">
      <pc:chgData name="Benedikte Abrahamsen" userId="S::ba@norog.no::1c245384-ced1-4b70-91eb-3fe4c3b75bf1" providerId="AD" clId="Web-{633A9B86-7195-42A1-B7B0-1BF88C9A32B6}" dt="2021-05-20T08:41:26.896" v="2" actId="20577"/>
      <pc:docMkLst>
        <pc:docMk/>
      </pc:docMkLst>
      <pc:sldChg chg="modSp">
        <pc:chgData name="Benedikte Abrahamsen" userId="S::ba@norog.no::1c245384-ced1-4b70-91eb-3fe4c3b75bf1" providerId="AD" clId="Web-{633A9B86-7195-42A1-B7B0-1BF88C9A32B6}" dt="2021-05-20T08:41:26.896" v="2" actId="20577"/>
        <pc:sldMkLst>
          <pc:docMk/>
          <pc:sldMk cId="2463692949" sldId="257"/>
        </pc:sldMkLst>
        <pc:spChg chg="mod">
          <ac:chgData name="Benedikte Abrahamsen" userId="S::ba@norog.no::1c245384-ced1-4b70-91eb-3fe4c3b75bf1" providerId="AD" clId="Web-{633A9B86-7195-42A1-B7B0-1BF88C9A32B6}" dt="2021-05-20T08:41:26.896" v="2" actId="20577"/>
          <ac:spMkLst>
            <pc:docMk/>
            <pc:sldMk cId="2463692949" sldId="257"/>
            <ac:spMk id="3" creationId="{80D6FDC3-DC74-4EA6-8CD9-9199BDE87A00}"/>
          </ac:spMkLst>
        </pc:spChg>
      </pc:sldChg>
    </pc:docChg>
  </pc:docChgLst>
  <pc:docChgLst>
    <pc:chgData name="Benedikte Abrahamsen" userId="S::ba@norog.no::1c245384-ced1-4b70-91eb-3fe4c3b75bf1" providerId="AD" clId="Web-{CFFE4A9D-F14E-4C98-8A2F-D034D0E33003}"/>
    <pc:docChg chg="modSld">
      <pc:chgData name="Benedikte Abrahamsen" userId="S::ba@norog.no::1c245384-ced1-4b70-91eb-3fe4c3b75bf1" providerId="AD" clId="Web-{CFFE4A9D-F14E-4C98-8A2F-D034D0E33003}" dt="2021-10-12T11:33:38.566" v="0" actId="20577"/>
      <pc:docMkLst>
        <pc:docMk/>
      </pc:docMkLst>
      <pc:sldChg chg="modSp">
        <pc:chgData name="Benedikte Abrahamsen" userId="S::ba@norog.no::1c245384-ced1-4b70-91eb-3fe4c3b75bf1" providerId="AD" clId="Web-{CFFE4A9D-F14E-4C98-8A2F-D034D0E33003}" dt="2021-10-12T11:33:38.566" v="0" actId="20577"/>
        <pc:sldMkLst>
          <pc:docMk/>
          <pc:sldMk cId="2463692949" sldId="257"/>
        </pc:sldMkLst>
        <pc:spChg chg="mod">
          <ac:chgData name="Benedikte Abrahamsen" userId="S::ba@norog.no::1c245384-ced1-4b70-91eb-3fe4c3b75bf1" providerId="AD" clId="Web-{CFFE4A9D-F14E-4C98-8A2F-D034D0E33003}" dt="2021-10-12T11:33:38.566" v="0" actId="20577"/>
          <ac:spMkLst>
            <pc:docMk/>
            <pc:sldMk cId="2463692949" sldId="257"/>
            <ac:spMk id="3" creationId="{80D6FDC3-DC74-4EA6-8CD9-9199BDE87A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DDE538-86D2-4993-8E95-4BA5B96492EC}" type="datetimeFigureOut">
              <a:rPr lang="nb-NO" smtClean="0"/>
              <a:t>01.11.2021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8C9006-6D2A-46A7-8282-93CD600E6D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60951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1B2F5E6-0622-4E76-9EAE-C717B22072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FE198D1-2ACC-4CA4-A191-B345CE010C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D820596-AAA0-453B-9782-AB329EE09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01.11.2021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AED6DB4-FAE3-4E05-A0BC-9483E5F8D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FC1FD82-DE7A-415E-B2BC-C2D135C50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2330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B9E192C-50C5-4724-9B54-7AAF66FE9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1CFCE1F-3892-4752-AF04-99F10446F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D384A41-4380-44EA-951F-19362FF10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01.11.2021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57F7AC9-22A4-4A37-846F-5D775E973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9062737-AB30-4A16-A6E4-880ED635D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5763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D285536-A3CF-491E-B6CE-FFD2BECA47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B82387D-26C5-4BE8-A5F4-C6803FAC7B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5FB393F-F481-4FC7-B206-99E8BD86B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01.11.2021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3B3F4F8-AAA5-41CA-809C-754EA77F9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1FE54C3-9E48-47DB-A099-6DF4D1798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3964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E8120E5-580D-4A63-ABD8-C9271FF7E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9FB13AC-9481-403B-9358-06DA142CE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CD4C8A7-A7B8-4C15-BEA8-D2A4DC41D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01.11.2021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F789F10-7730-4B2A-893C-11D8E7DFB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F35DEF8-D333-419B-B176-2C8BC4484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8215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E8AB61-AB16-453D-9E6A-8D453112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A58D91D-855D-416B-B79C-088D09403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FD96317-4139-4CD3-B5E3-90600EC01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01.11.2021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D62FE84-D220-4695-A568-A263C58C6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E2273E6-4C8B-4611-939C-CC9F11E2E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4222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BA20662-ED11-4BCC-9AE3-CB4C3E942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2EAD452-28BE-41F4-AEDB-C558D02D5F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F714164-0702-46D4-AC53-1A8F0DCAD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8ECA567-ADAF-4F03-9A66-15F197A7B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01.11.2021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CB972F7-2C09-419F-A2E6-6E93835C7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2DCA6FA-00E9-4B45-A875-60BB6B423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0203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2CA9505-BB07-44A0-8609-9D3F0FBD8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BB6BB24-2E55-4377-956C-91E6FB1423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AE71552-C683-4A7F-8CDF-0B66788371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2593F0BD-6A0F-450B-BC60-9EEF80877B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16EE4913-F053-46FF-8F2B-C11A9769AF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814A7677-9A44-4439-A85E-21B5B8011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01.11.2021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CC13A71-4B9C-4C97-84CC-140241D8F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AEA96B85-95BD-4E5B-917B-0B8C13512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1967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DE4ACB3-7521-480C-B1DE-D2E7CF668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EAD943E3-1FDD-411F-8BEC-7E00539C5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01.11.2021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C09A4C23-AA38-4CE7-B8CE-A65D56621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49FCF315-579F-4616-888C-14572E796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369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1491B91B-F31B-4882-8F1C-FF182EAED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01.11.2021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78930D10-1241-4580-9727-A402A4D6B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9D1E3A0E-274A-4709-BB26-9EC68D62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6192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FB811D9-AD2E-49A1-ACFB-9266B419D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CC700C9-2C38-43ED-91F3-7532479B8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5888AC7-E793-4D25-AFA7-3E5AD1D39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C7BEB3F-C057-4D91-BB0A-6BF7EF20C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01.11.2021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DE36D2B-D2A8-44FA-AA05-19197FE60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0B26251-8D84-4F76-A7C9-ABA0C13F1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9437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D9DAD24-A438-4C22-AE3A-DAC0BD629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D005642-C2D0-4F9C-86D3-4154565396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8B7AEA6-1330-4F7A-A93D-74DB569AC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41B6C58-7E50-4DA8-82FB-996832655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01.11.2021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0997C9C-6D75-405B-9594-071419216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E774DCB-8F7D-4E39-9A28-52577F4DC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371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6327D493-245F-4082-BD42-46B71E95B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81F8601-CB00-44D9-B093-88DC788E0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592C411-7891-4BD1-8294-6E872CD623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EC8C8-3362-421C-950A-2429E4F91408}" type="datetimeFigureOut">
              <a:rPr lang="nb-NO" smtClean="0"/>
              <a:t>01.11.2021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24015A4-9274-43FE-8530-99151BACA6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3252036-8628-4530-AE31-585CA16350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4130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til.no/styringsforskriften/category382.html" TargetMode="External"/><Relationship Id="rId2" Type="http://schemas.openxmlformats.org/officeDocument/2006/relationships/hyperlink" Target="http://www.ptil.no/aktivitetsforskriften/category379.html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ptil.no/innretningsforskriften/category380.htm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9A465B3-DFAA-4792-9E72-12A548F4EA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91935"/>
            <a:ext cx="9144000" cy="2387600"/>
          </a:xfrm>
        </p:spPr>
        <p:txBody>
          <a:bodyPr>
            <a:noAutofit/>
          </a:bodyPr>
          <a:lstStyle/>
          <a:p>
            <a:r>
              <a:rPr lang="nb-NO" sz="4400" dirty="0"/>
              <a:t>MODULBASERT TRENING FOR LIVBÅTPERSONELL </a:t>
            </a:r>
            <a:br>
              <a:rPr lang="en-US" sz="4400" dirty="0"/>
            </a:br>
            <a:endParaRPr lang="nb-NO" sz="4400" dirty="0"/>
          </a:p>
        </p:txBody>
      </p:sp>
      <p:sp>
        <p:nvSpPr>
          <p:cNvPr id="4" name="Tittel 1">
            <a:extLst>
              <a:ext uri="{FF2B5EF4-FFF2-40B4-BE49-F238E27FC236}">
                <a16:creationId xmlns:a16="http://schemas.microsoft.com/office/drawing/2014/main" id="{7E1FD86E-1F53-40C9-B8D5-3D8C9EBB16A5}"/>
              </a:ext>
            </a:extLst>
          </p:cNvPr>
          <p:cNvSpPr txBox="1">
            <a:spLocks/>
          </p:cNvSpPr>
          <p:nvPr/>
        </p:nvSpPr>
        <p:spPr>
          <a:xfrm>
            <a:off x="1524000" y="4844901"/>
            <a:ext cx="9144000" cy="178165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4000" dirty="0"/>
              <a:t>MODUL: 1</a:t>
            </a:r>
            <a:br>
              <a:rPr lang="en-US" sz="4000" dirty="0"/>
            </a:br>
            <a:r>
              <a:rPr lang="nb-NO" altLang="nb-NO" sz="4000" dirty="0"/>
              <a:t>LIVBÅTFØRERS PLIKTER OG OPPGAVER </a:t>
            </a:r>
            <a:br>
              <a:rPr lang="nb-NO" altLang="nb-NO" sz="4000" dirty="0"/>
            </a:br>
            <a:r>
              <a:rPr lang="nb-NO" altLang="nb-NO" sz="4000" dirty="0"/>
              <a:t>INKL. REGELVERK, STYRENDE DOKUMENTASJON OG BEREDSKAPSORGANISERING</a:t>
            </a:r>
          </a:p>
          <a:p>
            <a:pPr algn="l"/>
            <a:endParaRPr lang="nb-NO" sz="4400" dirty="0"/>
          </a:p>
        </p:txBody>
      </p:sp>
    </p:spTree>
    <p:extLst>
      <p:ext uri="{BB962C8B-B14F-4D97-AF65-F5344CB8AC3E}">
        <p14:creationId xmlns:p14="http://schemas.microsoft.com/office/powerpoint/2010/main" val="4247707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FE513C-00F6-4EA4-9267-1DF77CC64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/>
              <a:t>ORGANISERING OG LEDELSE </a:t>
            </a:r>
            <a:r>
              <a:rPr lang="nb-NO" altLang="nb-NO" u="sng" dirty="0"/>
              <a:t>FØR</a:t>
            </a:r>
            <a:r>
              <a:rPr lang="nb-NO" altLang="nb-NO" dirty="0"/>
              <a:t> SJØSETTING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AD85007-E9C9-46D1-92AC-C62BD0034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0" indent="0">
              <a:buSzPct val="80000"/>
              <a:buNone/>
            </a:pPr>
            <a:r>
              <a:rPr lang="nb-NO" altLang="nb-NO" sz="2000" kern="0" dirty="0"/>
              <a:t>KAPTEINS PLIKTER OG OPPGAVER;</a:t>
            </a:r>
          </a:p>
          <a:p>
            <a:pPr>
              <a:buSzPct val="80000"/>
            </a:pPr>
            <a:r>
              <a:rPr lang="nb-NO" altLang="nb-NO" sz="2000" dirty="0"/>
              <a:t>Start med «Kontroll-liste av livbåt før bruk» og når alt er klart, beordres «bording»</a:t>
            </a:r>
          </a:p>
          <a:p>
            <a:pPr>
              <a:buSzPct val="80000"/>
            </a:pPr>
            <a:r>
              <a:rPr lang="nb-NO" altLang="nb-NO" sz="2000" dirty="0"/>
              <a:t>Etablere radiokontakt med beredskapssentral </a:t>
            </a:r>
          </a:p>
          <a:p>
            <a:pPr>
              <a:buSzPct val="80000"/>
            </a:pPr>
            <a:r>
              <a:rPr lang="nb-NO" altLang="nb-NO" sz="2000" dirty="0"/>
              <a:t>Beordre bording</a:t>
            </a:r>
          </a:p>
          <a:p>
            <a:pPr>
              <a:buSzPct val="80000"/>
            </a:pPr>
            <a:r>
              <a:rPr lang="nb-NO" altLang="nb-NO" sz="2000" dirty="0"/>
              <a:t>Rapportere POB</a:t>
            </a:r>
          </a:p>
          <a:p>
            <a:pPr>
              <a:buSzPct val="80000"/>
            </a:pPr>
            <a:r>
              <a:rPr lang="nb-NO" altLang="nb-NO" sz="2000" dirty="0"/>
              <a:t>Klarere droppsone for stup med beredskapsfartøyet eventuelt foreta egensjekk dersom fartøyet ikke er tilstede (ref. lokal beredskapsplan for fastsatte rutiner)</a:t>
            </a:r>
          </a:p>
          <a:p>
            <a:pPr>
              <a:lnSpc>
                <a:spcPct val="100000"/>
              </a:lnSpc>
              <a:buSzPct val="80000"/>
            </a:pPr>
            <a:r>
              <a:rPr lang="nb-NO" altLang="nb-NO" sz="2000" dirty="0"/>
              <a:t>Koordinere aksjoner for klarering for stup med det øvrige mannskapet.</a:t>
            </a:r>
          </a:p>
          <a:p>
            <a:pPr lvl="1">
              <a:buSzPct val="80000"/>
            </a:pPr>
            <a:r>
              <a:rPr lang="nb-NO" altLang="nb-NO" sz="2000" dirty="0"/>
              <a:t>Starte motor</a:t>
            </a:r>
          </a:p>
          <a:p>
            <a:pPr lvl="1">
              <a:buSzPct val="80000"/>
            </a:pPr>
            <a:r>
              <a:rPr lang="nb-NO" altLang="nb-NO" sz="2000" dirty="0"/>
              <a:t>Gi ordre om å starte utpumping av livbåt</a:t>
            </a:r>
          </a:p>
          <a:p>
            <a:pPr marL="0" indent="0">
              <a:buSzPct val="80000"/>
              <a:buNone/>
            </a:pPr>
            <a:endParaRPr lang="nb-NO" altLang="nb-NO" sz="2000" dirty="0"/>
          </a:p>
          <a:p>
            <a:pPr marL="0" indent="0">
              <a:buSzPct val="80000"/>
              <a:buNone/>
            </a:pPr>
            <a:r>
              <a:rPr lang="nb-NO" altLang="nb-NO" sz="2000" dirty="0">
                <a:solidFill>
                  <a:srgbClr val="FF0000"/>
                </a:solidFill>
              </a:rPr>
              <a:t>Det fremkommer ulik praksis for livbåtmannskapets utførelse av sine oppgaver. Det er viktig å finne frem til installasjonens egen liste over disse.</a:t>
            </a:r>
          </a:p>
          <a:p>
            <a:pPr marL="0" indent="0">
              <a:buSzPct val="80000"/>
              <a:buNone/>
            </a:pPr>
            <a:endParaRPr lang="nb-NO" altLang="nb-NO" sz="2000" dirty="0"/>
          </a:p>
        </p:txBody>
      </p:sp>
    </p:spTree>
    <p:extLst>
      <p:ext uri="{BB962C8B-B14F-4D97-AF65-F5344CB8AC3E}">
        <p14:creationId xmlns:p14="http://schemas.microsoft.com/office/powerpoint/2010/main" val="1538169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FE513C-00F6-4EA4-9267-1DF77CC64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/>
              <a:t>ORGANISERING OG LEDELSE </a:t>
            </a:r>
            <a:r>
              <a:rPr lang="nb-NO" altLang="nb-NO" u="sng" dirty="0"/>
              <a:t>FØR</a:t>
            </a:r>
            <a:r>
              <a:rPr lang="nb-NO" altLang="nb-NO" dirty="0"/>
              <a:t> SJØSETTING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AD85007-E9C9-46D1-92AC-C62BD00347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1559"/>
            <a:ext cx="10515600" cy="466540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SzPct val="80000"/>
              <a:buNone/>
            </a:pPr>
            <a:r>
              <a:rPr lang="nb-NO" altLang="nb-NO" sz="1800" kern="0" dirty="0"/>
              <a:t>PUMPEMANN/MOTORMANN - PLIKTER OG OPPGAVER:</a:t>
            </a:r>
          </a:p>
          <a:p>
            <a:pPr>
              <a:buSzPct val="80000"/>
            </a:pPr>
            <a:r>
              <a:rPr lang="nb-NO" altLang="nb-NO" sz="1800" dirty="0"/>
              <a:t>Starter innsjekk av passasjerer etter orde fra livbåtkapteinen</a:t>
            </a:r>
          </a:p>
          <a:p>
            <a:pPr>
              <a:buSzPct val="80000"/>
            </a:pPr>
            <a:r>
              <a:rPr lang="nb-NO" altLang="nb-NO" sz="1800" dirty="0"/>
              <a:t>Veilede passasjerer med tanke på valg av livbåtseter</a:t>
            </a:r>
          </a:p>
          <a:p>
            <a:pPr>
              <a:buSzPct val="80000"/>
            </a:pPr>
            <a:r>
              <a:rPr lang="nb-NO" altLang="nb-NO" sz="1800" dirty="0"/>
              <a:t>Kontroller passasjerenes fastspenning </a:t>
            </a:r>
            <a:r>
              <a:rPr lang="nb-NO" altLang="nb-NO" sz="1800" i="1" dirty="0"/>
              <a:t>(hvis tiden tillater dette)</a:t>
            </a:r>
          </a:p>
          <a:p>
            <a:pPr>
              <a:buSzPct val="80000"/>
            </a:pPr>
            <a:r>
              <a:rPr lang="nb-NO" altLang="nb-NO" sz="1800" dirty="0"/>
              <a:t>På ordre fra kaptein fjernes sikringsbolt/ sikringswire </a:t>
            </a:r>
            <a:r>
              <a:rPr lang="nb-NO" altLang="nb-NO" sz="1800" i="1" dirty="0"/>
              <a:t>(ved øvelse: sjekke sikringsbolt/sikringswire)</a:t>
            </a:r>
            <a:r>
              <a:rPr lang="nb-NO" altLang="nb-NO" sz="1800" dirty="0"/>
              <a:t> </a:t>
            </a:r>
          </a:p>
          <a:p>
            <a:pPr>
              <a:buSzPct val="80000"/>
            </a:pPr>
            <a:r>
              <a:rPr lang="nb-NO" altLang="nb-NO" sz="1800" dirty="0"/>
              <a:t>Når alle er ombord, settes sperrebom fast og henger opp «Adgang forbudt, livbåt klarert for stup» skilt</a:t>
            </a:r>
          </a:p>
          <a:p>
            <a:pPr>
              <a:lnSpc>
                <a:spcPct val="100000"/>
              </a:lnSpc>
              <a:buSzPct val="80000"/>
            </a:pPr>
            <a:r>
              <a:rPr lang="nb-NO" altLang="nb-NO" sz="1800" dirty="0"/>
              <a:t>Bordingsluke stenges</a:t>
            </a:r>
          </a:p>
          <a:p>
            <a:pPr>
              <a:lnSpc>
                <a:spcPct val="100000"/>
              </a:lnSpc>
              <a:buSzPct val="80000"/>
            </a:pPr>
            <a:r>
              <a:rPr lang="nb-NO" altLang="nb-NO" sz="1800" dirty="0"/>
              <a:t>Kontrollerer luken til motorrom </a:t>
            </a:r>
            <a:r>
              <a:rPr lang="nb-NO" altLang="nb-NO" sz="1800" i="1" dirty="0"/>
              <a:t>(hvor dette er aktuelt)</a:t>
            </a:r>
          </a:p>
          <a:p>
            <a:pPr>
              <a:lnSpc>
                <a:spcPct val="100000"/>
              </a:lnSpc>
              <a:buSzPct val="80000"/>
            </a:pPr>
            <a:r>
              <a:rPr lang="nb-NO" altLang="nb-NO" sz="1800" dirty="0"/>
              <a:t>Når fastspent i eget sete meldes: </a:t>
            </a:r>
            <a:r>
              <a:rPr lang="nb-NO" altLang="nb-NO" sz="1800" i="1" dirty="0"/>
              <a:t>«Pumpemann/ motormann klar»</a:t>
            </a:r>
            <a:endParaRPr lang="nb-NO" altLang="nb-NO" sz="1800" i="1" dirty="0">
              <a:cs typeface="Calibri"/>
            </a:endParaRPr>
          </a:p>
          <a:p>
            <a:pPr>
              <a:lnSpc>
                <a:spcPct val="100000"/>
              </a:lnSpc>
              <a:buSzPct val="80000"/>
            </a:pPr>
            <a:r>
              <a:rPr lang="nb-NO" altLang="nb-NO" sz="1800" dirty="0"/>
              <a:t>Starter utpumping av fritt fall krok etter ordre fra livbåtkapteinen</a:t>
            </a:r>
            <a:endParaRPr lang="nb-NO" altLang="nb-NO" sz="1800" i="1" dirty="0"/>
          </a:p>
          <a:p>
            <a:pPr>
              <a:lnSpc>
                <a:spcPct val="100000"/>
              </a:lnSpc>
              <a:buSzPct val="80000"/>
              <a:buNone/>
            </a:pPr>
            <a:r>
              <a:rPr lang="nb-NO" altLang="nb-NO" sz="1800" i="1" dirty="0"/>
              <a:t>	(Ved øvelse skal pumpen ikke røres når livbåtfører gir ordren; «Start simulert utpumping» )</a:t>
            </a:r>
          </a:p>
          <a:p>
            <a:pPr>
              <a:lnSpc>
                <a:spcPct val="100000"/>
              </a:lnSpc>
              <a:buSzPct val="80000"/>
              <a:buNone/>
            </a:pPr>
            <a:endParaRPr lang="nb-NO" altLang="nb-NO" sz="1800" i="1" dirty="0"/>
          </a:p>
          <a:p>
            <a:pPr>
              <a:lnSpc>
                <a:spcPct val="100000"/>
              </a:lnSpc>
              <a:buSzPct val="80000"/>
              <a:buNone/>
            </a:pPr>
            <a:r>
              <a:rPr lang="nb-NO" altLang="nb-NO" sz="1800" b="1" dirty="0">
                <a:solidFill>
                  <a:srgbClr val="FF0000"/>
                </a:solidFill>
              </a:rPr>
              <a:t>Det fremkommer ulik praksis for livbåtmannskapets utførelse av sine oppgaver. Det er viktig å finne frem til installasjonens egen liste over disse.</a:t>
            </a:r>
          </a:p>
        </p:txBody>
      </p:sp>
    </p:spTree>
    <p:extLst>
      <p:ext uri="{BB962C8B-B14F-4D97-AF65-F5344CB8AC3E}">
        <p14:creationId xmlns:p14="http://schemas.microsoft.com/office/powerpoint/2010/main" val="3867879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FE513C-00F6-4EA4-9267-1DF77CC64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11678" cy="1325563"/>
          </a:xfrm>
        </p:spPr>
        <p:txBody>
          <a:bodyPr/>
          <a:lstStyle/>
          <a:p>
            <a:r>
              <a:rPr lang="nb-NO" altLang="nb-NO" dirty="0"/>
              <a:t>ORGANISERING OG LEDELSE </a:t>
            </a:r>
            <a:r>
              <a:rPr lang="nb-NO" altLang="nb-NO" u="sng" dirty="0"/>
              <a:t>ETTER</a:t>
            </a:r>
            <a:r>
              <a:rPr lang="nb-NO" altLang="nb-NO" dirty="0"/>
              <a:t> SJØSETTING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AD85007-E9C9-46D1-92AC-C62BD00347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8882"/>
            <a:ext cx="10515600" cy="5075853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SzPct val="80000"/>
              <a:buNone/>
            </a:pPr>
            <a:r>
              <a:rPr lang="nb-NO" altLang="nb-NO" sz="2000" kern="0" dirty="0"/>
              <a:t>KAPTEINENS SÆRSKILTE ANSVAR:</a:t>
            </a:r>
          </a:p>
          <a:p>
            <a:pPr>
              <a:buSzPct val="80000"/>
            </a:pPr>
            <a:r>
              <a:rPr lang="nb-NO" altLang="nb-NO" sz="2000" dirty="0"/>
              <a:t>Livbåtkapteinen har det fulle og hele ansvar for sikkerheten ombord i livbåten fra entring, under gange i sjø og til passasjerer er evakuert over i helikopter eller annet fartøy.</a:t>
            </a:r>
            <a:endParaRPr lang="nb-NO" altLang="nb-NO" sz="2000" dirty="0">
              <a:cs typeface="Calibri"/>
            </a:endParaRPr>
          </a:p>
          <a:p>
            <a:pPr>
              <a:buSzPct val="80000"/>
            </a:pPr>
            <a:r>
              <a:rPr lang="nb-NO" altLang="nb-NO" sz="2000" dirty="0"/>
              <a:t>Livbåtkapteinen har det øverste ansvar ombord etter sjøsetting til å iverksette de tiltak som vurderes nødvendige for å sikre liv og helse, holde ro og orden, og ellers sikre passasjerene.</a:t>
            </a:r>
            <a:endParaRPr lang="nb-NO" altLang="nb-NO" sz="2000" dirty="0">
              <a:cs typeface="Calibri"/>
            </a:endParaRPr>
          </a:p>
          <a:p>
            <a:pPr marL="0" indent="0">
              <a:buSzPct val="80000"/>
              <a:buNone/>
            </a:pPr>
            <a:endParaRPr lang="nb-NO" altLang="nb-NO" sz="2000" kern="0" dirty="0"/>
          </a:p>
          <a:p>
            <a:pPr marL="0" indent="0">
              <a:buSzPct val="80000"/>
              <a:buNone/>
            </a:pPr>
            <a:r>
              <a:rPr lang="nb-NO" altLang="nb-NO" sz="2000" kern="0" dirty="0"/>
              <a:t>GENERELLE FOKUSPUNKTER FOR KAPTEIN:</a:t>
            </a:r>
            <a:endParaRPr lang="nb-NO" altLang="nb-NO" sz="2000" kern="0" dirty="0">
              <a:cs typeface="Calibri"/>
            </a:endParaRPr>
          </a:p>
          <a:p>
            <a:pPr>
              <a:buSzPct val="80000"/>
            </a:pPr>
            <a:r>
              <a:rPr lang="nb-NO" altLang="zh-CN" sz="2000" dirty="0">
                <a:ea typeface="宋体"/>
              </a:rPr>
              <a:t>Orienter deg straks. Finn din innretning, og eventuelt andre innretninger samt beredskapsfartøyet.</a:t>
            </a:r>
            <a:endParaRPr lang="nb-NO" altLang="zh-CN" sz="2000" dirty="0">
              <a:ea typeface="宋体"/>
              <a:cs typeface="Calibri"/>
            </a:endParaRPr>
          </a:p>
          <a:p>
            <a:pPr>
              <a:buSzPct val="80000"/>
            </a:pPr>
            <a:r>
              <a:rPr lang="nb-NO" altLang="zh-CN" sz="2000" dirty="0">
                <a:ea typeface="宋体" panose="02010600030101010101" pitchFamily="2" charset="-122"/>
              </a:rPr>
              <a:t>Livbåtkapteinen</a:t>
            </a:r>
            <a:r>
              <a:rPr lang="nb-NO" altLang="zh-CN" sz="2000" dirty="0">
                <a:solidFill>
                  <a:srgbClr val="7030A0"/>
                </a:solidFill>
                <a:ea typeface="宋体" panose="02010600030101010101" pitchFamily="2" charset="-122"/>
              </a:rPr>
              <a:t> </a:t>
            </a:r>
            <a:r>
              <a:rPr lang="nb-NO" altLang="zh-CN" sz="2000" dirty="0">
                <a:ea typeface="宋体" panose="02010600030101010101" pitchFamily="2" charset="-122"/>
              </a:rPr>
              <a:t>har det overordnede ansvaret om bord.  Opptre tydelig og bestemt, og sørg for god orden og disiplin i båten.</a:t>
            </a:r>
            <a:endParaRPr lang="en-GB" altLang="zh-CN" sz="2000" dirty="0">
              <a:ea typeface="宋体" panose="02010600030101010101" pitchFamily="2" charset="-122"/>
            </a:endParaRPr>
          </a:p>
          <a:p>
            <a:pPr>
              <a:buSzPct val="80000"/>
            </a:pPr>
            <a:r>
              <a:rPr lang="nb-NO" altLang="zh-CN" sz="2000" dirty="0">
                <a:ea typeface="宋体"/>
              </a:rPr>
              <a:t>Oppnevn en til å hjelpe deg med navigering. Kompetanse kan finnes om bord.</a:t>
            </a:r>
            <a:endParaRPr lang="en-GB" altLang="zh-CN" sz="2000" dirty="0">
              <a:ea typeface="宋体" panose="02010600030101010101" pitchFamily="2" charset="-122"/>
            </a:endParaRPr>
          </a:p>
          <a:p>
            <a:pPr>
              <a:buSzPct val="80000"/>
            </a:pPr>
            <a:r>
              <a:rPr lang="nb-NO" altLang="zh-CN" sz="2000" dirty="0">
                <a:ea typeface="宋体"/>
              </a:rPr>
              <a:t>Når båt er på sjøen, gå på kanal 16, hvis ikke ordre om et annet kanalvalg er gitt.</a:t>
            </a:r>
            <a:endParaRPr lang="nb-NO" altLang="zh-CN" sz="2000" dirty="0">
              <a:ea typeface="宋体" panose="02010600030101010101" pitchFamily="2" charset="-122"/>
              <a:cs typeface="Calibri"/>
            </a:endParaRPr>
          </a:p>
          <a:p>
            <a:pPr>
              <a:buSzPct val="80000"/>
            </a:pPr>
            <a:r>
              <a:rPr lang="nb-NO" altLang="zh-CN" sz="2000" dirty="0">
                <a:ea typeface="宋体"/>
              </a:rPr>
              <a:t>Finn ut hvilken vei vinden blåser fra, og husk det. Sammenlikn med innretningene på feltet dersom du kan se dem.</a:t>
            </a:r>
            <a:endParaRPr lang="en-GB" altLang="zh-CN" sz="2000" dirty="0">
              <a:ea typeface="宋体" panose="02010600030101010101" pitchFamily="2" charset="-122"/>
            </a:endParaRPr>
          </a:p>
          <a:p>
            <a:pPr>
              <a:buSzPct val="80000"/>
            </a:pPr>
            <a:r>
              <a:rPr lang="nb-NO" altLang="zh-CN" sz="2000" dirty="0">
                <a:ea typeface="宋体"/>
              </a:rPr>
              <a:t>Finn beredskapsfartøyene og deres navn.</a:t>
            </a:r>
            <a:endParaRPr lang="nb-NO" altLang="zh-CN" sz="2000" dirty="0">
              <a:ea typeface="宋体" panose="02010600030101010101" pitchFamily="2" charset="-122"/>
              <a:cs typeface="Calibri"/>
            </a:endParaRPr>
          </a:p>
          <a:p>
            <a:pPr>
              <a:buSzPct val="80000"/>
            </a:pPr>
            <a:r>
              <a:rPr lang="nb-NO" altLang="zh-CN" sz="2000" dirty="0">
                <a:ea typeface="宋体"/>
              </a:rPr>
              <a:t>Motoren støyer avhengig av pådraget, all samtale begrenses om bord.</a:t>
            </a:r>
            <a:endParaRPr lang="nb-NO" altLang="nb-NO" sz="2000" dirty="0"/>
          </a:p>
        </p:txBody>
      </p:sp>
    </p:spTree>
    <p:extLst>
      <p:ext uri="{BB962C8B-B14F-4D97-AF65-F5344CB8AC3E}">
        <p14:creationId xmlns:p14="http://schemas.microsoft.com/office/powerpoint/2010/main" val="26416173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FE513C-00F6-4EA4-9267-1DF77CC64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37033" cy="1325563"/>
          </a:xfrm>
        </p:spPr>
        <p:txBody>
          <a:bodyPr/>
          <a:lstStyle/>
          <a:p>
            <a:r>
              <a:rPr lang="nb-NO" altLang="nb-NO" dirty="0"/>
              <a:t>ORGANISERING OG LEDELSE </a:t>
            </a:r>
            <a:r>
              <a:rPr lang="nb-NO" altLang="nb-NO" u="sng" dirty="0"/>
              <a:t>ETTER</a:t>
            </a:r>
            <a:r>
              <a:rPr lang="nb-NO" altLang="nb-NO" dirty="0"/>
              <a:t> SJØSETTING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AD85007-E9C9-46D1-92AC-C62BD00347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SzPct val="80000"/>
              <a:buNone/>
            </a:pPr>
            <a:r>
              <a:rPr lang="nb-NO" altLang="nb-NO" sz="2000" kern="0" dirty="0"/>
              <a:t>GENERELLE FOKUSPUNKTER FOR KAPTEIN:</a:t>
            </a:r>
          </a:p>
          <a:p>
            <a:pPr>
              <a:buSzPct val="80000"/>
            </a:pPr>
            <a:r>
              <a:rPr lang="nb-NO" altLang="zh-CN" sz="2000" dirty="0">
                <a:ea typeface="宋体" panose="02010600030101010101" pitchFamily="2" charset="-122"/>
              </a:rPr>
              <a:t>Bruk ditt lederansvar bevisst overfor passasjerene</a:t>
            </a:r>
          </a:p>
          <a:p>
            <a:pPr>
              <a:buSzPct val="80000"/>
            </a:pPr>
            <a:r>
              <a:rPr lang="nb-NO" altLang="zh-CN" sz="2000" dirty="0">
                <a:ea typeface="宋体"/>
              </a:rPr>
              <a:t>Jobb som et team sammen med det øvrige livbåtmannskapet</a:t>
            </a:r>
            <a:endParaRPr lang="nb-NO" altLang="zh-CN" sz="2000" dirty="0">
              <a:ea typeface="宋体"/>
              <a:cs typeface="Calibri"/>
            </a:endParaRPr>
          </a:p>
          <a:p>
            <a:pPr>
              <a:buSzPct val="80000"/>
            </a:pPr>
            <a:r>
              <a:rPr lang="nb-NO" altLang="zh-CN" sz="2000" dirty="0">
                <a:ea typeface="宋体" panose="02010600030101010101" pitchFamily="2" charset="-122"/>
              </a:rPr>
              <a:t>Skaff deg oversikt over eventuelle passasjerer som har problemer</a:t>
            </a:r>
          </a:p>
          <a:p>
            <a:pPr>
              <a:buSzPct val="80000"/>
            </a:pPr>
            <a:r>
              <a:rPr lang="nb-NO" altLang="zh-CN" sz="2000" dirty="0">
                <a:ea typeface="宋体" panose="02010600030101010101" pitchFamily="2" charset="-122"/>
              </a:rPr>
              <a:t>Hold orden om bord. La passasjerene bli sittende i setet med setebeltet fastspent</a:t>
            </a:r>
          </a:p>
          <a:p>
            <a:pPr>
              <a:buSzPct val="80000"/>
            </a:pPr>
            <a:r>
              <a:rPr lang="nb-NO" altLang="zh-CN" sz="2000" dirty="0">
                <a:ea typeface="宋体" panose="02010600030101010101" pitchFamily="2" charset="-122"/>
              </a:rPr>
              <a:t>Kall livbåtmannskapet opp til deg, og bruk dem som rådgivere</a:t>
            </a:r>
            <a:endParaRPr lang="en-GB" altLang="zh-CN" sz="2000" dirty="0">
              <a:ea typeface="宋体" panose="02010600030101010101" pitchFamily="2" charset="-122"/>
            </a:endParaRPr>
          </a:p>
          <a:p>
            <a:pPr>
              <a:buSzPct val="80000"/>
            </a:pPr>
            <a:r>
              <a:rPr lang="nb-NO" altLang="zh-CN" sz="2000" dirty="0">
                <a:ea typeface="宋体" panose="02010600030101010101" pitchFamily="2" charset="-122"/>
              </a:rPr>
              <a:t>Merk deg navn på personer som kan ha observert relevante ting fra hendelsen som førte til evakuering</a:t>
            </a:r>
            <a:endParaRPr lang="en-GB" altLang="zh-CN" sz="2000" dirty="0">
              <a:ea typeface="宋体" panose="02010600030101010101" pitchFamily="2" charset="-122"/>
            </a:endParaRPr>
          </a:p>
          <a:p>
            <a:pPr>
              <a:buSzPct val="80000"/>
            </a:pPr>
            <a:r>
              <a:rPr lang="nb-NO" altLang="zh-CN" sz="2000" dirty="0">
                <a:ea typeface="宋体" panose="02010600030101010101" pitchFamily="2" charset="-122"/>
              </a:rPr>
              <a:t>Ikke utløs radar transponder før behov</a:t>
            </a:r>
            <a:endParaRPr lang="en-GB" altLang="zh-CN" sz="2000" dirty="0">
              <a:ea typeface="宋体" panose="02010600030101010101" pitchFamily="2" charset="-122"/>
            </a:endParaRPr>
          </a:p>
          <a:p>
            <a:pPr>
              <a:buSzPct val="80000"/>
            </a:pPr>
            <a:r>
              <a:rPr lang="nb-NO" altLang="zh-CN" sz="2000" dirty="0">
                <a:ea typeface="宋体" panose="02010600030101010101" pitchFamily="2" charset="-122"/>
              </a:rPr>
              <a:t>Informer øyeblikkelig alle om bord om hvilke beskjeder du får, og om hvilke strategier du velger</a:t>
            </a:r>
            <a:endParaRPr lang="nb-NO" altLang="nb-NO" sz="2000" dirty="0"/>
          </a:p>
          <a:p>
            <a:pPr>
              <a:buSzPct val="80000"/>
            </a:pPr>
            <a:endParaRPr lang="nb-NO" altLang="zh-CN" sz="2000" dirty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246972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FE513C-00F6-4EA4-9267-1DF77CC64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/>
              <a:t>EVENTUELT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AD85007-E9C9-46D1-92AC-C62BD0034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/>
              <a:t>Gjennomgang av eventuelle punkter fra øvrige skift</a:t>
            </a:r>
          </a:p>
          <a:p>
            <a:pPr marL="0" indent="0">
              <a:buNone/>
            </a:pP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2999631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6AC4DB5-86A9-43F3-8149-CAC7A89FF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9214"/>
          </a:xfrm>
        </p:spPr>
        <p:txBody>
          <a:bodyPr>
            <a:normAutofit fontScale="90000"/>
          </a:bodyPr>
          <a:lstStyle/>
          <a:p>
            <a:r>
              <a:rPr lang="nb-NO" dirty="0"/>
              <a:t>Hensikt med treningen: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0D6FDC3-DC74-4EA6-8CD9-9199BDE87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3426"/>
            <a:ext cx="10515600" cy="510353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b-NO" sz="2000" dirty="0"/>
              <a:t>Beskrive hvor krav til trening og beredskap er forankret i styrende dokumentasjon og regelverk, samt beskrive hvordan beredskapsorganiseringen i selskapet er organisert.</a:t>
            </a:r>
          </a:p>
          <a:p>
            <a:r>
              <a:rPr lang="nb-NO" sz="2000" dirty="0"/>
              <a:t>God forståelse av lokal beredskapsplan, ansvar, roller, samarbeid og kommunikasjon på generell basis med særlig fokus å s</a:t>
            </a:r>
            <a:r>
              <a:rPr lang="nb-NO" altLang="nb-NO" sz="2000" dirty="0"/>
              <a:t>ikre inngående kunnskap om livbåtmannskapets plikter og oppgaver.</a:t>
            </a:r>
            <a:br>
              <a:rPr lang="nb-NO" altLang="nb-NO" sz="2000" dirty="0"/>
            </a:br>
            <a:endParaRPr lang="nb-NO" altLang="nb-NO" sz="2000" dirty="0"/>
          </a:p>
          <a:p>
            <a:pPr marL="0" indent="0">
              <a:buNone/>
            </a:pPr>
            <a:r>
              <a:rPr lang="nb-NO" sz="2000" dirty="0"/>
              <a:t>Anbefalt tidsforbruk ca. 1-1,5 time (</a:t>
            </a:r>
            <a:r>
              <a:rPr lang="nb-NO" sz="2000" dirty="0">
                <a:solidFill>
                  <a:srgbClr val="000000"/>
                </a:solidFill>
              </a:rPr>
              <a:t>ref. notatfelt under slide 3</a:t>
            </a:r>
            <a:r>
              <a:rPr lang="nb-NO" sz="2000" dirty="0"/>
              <a:t> – innhold for ca. tidsestimering).</a:t>
            </a:r>
          </a:p>
        </p:txBody>
      </p:sp>
    </p:spTree>
    <p:extLst>
      <p:ext uri="{BB962C8B-B14F-4D97-AF65-F5344CB8AC3E}">
        <p14:creationId xmlns:p14="http://schemas.microsoft.com/office/powerpoint/2010/main" val="2463692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64D7405-8586-420D-AF73-BB09E22C8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dirty="0"/>
              <a:t>INNHOLD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39CC1D4-5163-4CD2-8D51-1C4408455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078"/>
            <a:ext cx="10515600" cy="455688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b-NO" sz="1800" dirty="0"/>
              <a:t>Caseoppgave</a:t>
            </a:r>
          </a:p>
          <a:p>
            <a:pPr marL="342900" indent="-342900">
              <a:buFont typeface="+mj-lt"/>
              <a:buAutoNum type="arabicPeriod"/>
            </a:pPr>
            <a:r>
              <a:rPr lang="nb-NO" sz="1800" dirty="0"/>
              <a:t>Styrende dokumentasjon – oversikt</a:t>
            </a:r>
          </a:p>
          <a:p>
            <a:pPr marL="342900" indent="-342900">
              <a:buFont typeface="+mj-lt"/>
              <a:buAutoNum type="arabicPeriod"/>
            </a:pPr>
            <a:r>
              <a:rPr lang="nb-NO" sz="1800" dirty="0"/>
              <a:t>Relevant regelverk – kort oppsummering av viktige forskriftskrav (Aktivitets- og Innretningsforskriften)</a:t>
            </a:r>
          </a:p>
          <a:p>
            <a:pPr marL="342900" indent="-342900">
              <a:buFont typeface="+mj-lt"/>
              <a:buAutoNum type="arabicPeriod"/>
            </a:pPr>
            <a:r>
              <a:rPr lang="nb-NO" sz="1800" dirty="0"/>
              <a:t>Lokal Beredskapsplan (overordnet gjennomgang av organisasjon og </a:t>
            </a:r>
            <a:r>
              <a:rPr lang="nb-NO" sz="1800" dirty="0" err="1"/>
              <a:t>DFUer</a:t>
            </a:r>
            <a:r>
              <a:rPr lang="nb-NO" sz="1800" dirty="0"/>
              <a:t>)</a:t>
            </a:r>
            <a:endParaRPr lang="nb-NO" sz="1800" dirty="0">
              <a:cs typeface="Calibri"/>
            </a:endParaRPr>
          </a:p>
          <a:p>
            <a:pPr marL="845820" lvl="1" indent="-342900"/>
            <a:r>
              <a:rPr lang="nb-NO" sz="1800" dirty="0"/>
              <a:t>Diskusjon rundt DFU-liste</a:t>
            </a:r>
            <a:endParaRPr lang="nb-NO" sz="1800" dirty="0">
              <a:cs typeface="Calibri" panose="020F0502020204030204"/>
            </a:endParaRPr>
          </a:p>
          <a:p>
            <a:pPr marL="342900" indent="-342900">
              <a:buFont typeface="+mj-lt"/>
              <a:buAutoNum type="arabicPeriod"/>
            </a:pPr>
            <a:r>
              <a:rPr lang="nb-NO" sz="1800" dirty="0"/>
              <a:t>Gruppeoppgaver + gjennomgang av disse</a:t>
            </a:r>
          </a:p>
          <a:p>
            <a:pPr marL="342900" indent="-342900">
              <a:buFont typeface="+mj-lt"/>
              <a:buAutoNum type="arabicPeriod"/>
            </a:pPr>
            <a:r>
              <a:rPr lang="nb-NO" sz="1800" dirty="0"/>
              <a:t>Livbåtførerlagets ansvar, plikter, oppgaver og kommunikasjonslinjer</a:t>
            </a:r>
          </a:p>
          <a:p>
            <a:pPr marL="845820" lvl="1" indent="-342900"/>
            <a:r>
              <a:rPr lang="nb-NO" sz="1800" dirty="0"/>
              <a:t>FØR sjøsetting</a:t>
            </a:r>
            <a:endParaRPr lang="nb-NO" sz="1800" dirty="0">
              <a:cs typeface="Calibri" panose="020F0502020204030204"/>
            </a:endParaRPr>
          </a:p>
          <a:p>
            <a:pPr marL="845820" lvl="1" indent="-342900"/>
            <a:r>
              <a:rPr lang="nb-NO" sz="1800" dirty="0"/>
              <a:t>ETTER sjøsetting</a:t>
            </a:r>
            <a:endParaRPr lang="nb-NO" sz="1800" dirty="0">
              <a:cs typeface="Calibri" panose="020F0502020204030204"/>
            </a:endParaRPr>
          </a:p>
          <a:p>
            <a:pPr marL="342900" indent="-342900">
              <a:buFont typeface="+mj-lt"/>
              <a:buAutoNum type="arabicPeriod"/>
            </a:pPr>
            <a:r>
              <a:rPr lang="nb-NO" sz="1800" dirty="0"/>
              <a:t>EVT (inkl. Evt. erfaringsoverføring fra andre skift eller annen viktig relevant info)</a:t>
            </a:r>
          </a:p>
          <a:p>
            <a:pPr marL="342900" indent="-342900">
              <a:buFont typeface="+mj-lt"/>
              <a:buAutoNum type="arabicPeriod"/>
            </a:pPr>
            <a:r>
              <a:rPr lang="nb-NO" sz="1800" dirty="0"/>
              <a:t>Evaluering</a:t>
            </a:r>
          </a:p>
        </p:txBody>
      </p:sp>
    </p:spTree>
    <p:extLst>
      <p:ext uri="{BB962C8B-B14F-4D97-AF65-F5344CB8AC3E}">
        <p14:creationId xmlns:p14="http://schemas.microsoft.com/office/powerpoint/2010/main" val="3449168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5230CC-467E-426D-9009-AAE20B919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CASEOPPGAVE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7543850-F1C3-49ED-8B9D-6B5E48CD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078"/>
            <a:ext cx="10515600" cy="455688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b-NO" sz="2000" b="1" dirty="0"/>
              <a:t>Dere er mannskap på deres livbåt og opplever følgende scenarier:</a:t>
            </a:r>
          </a:p>
          <a:p>
            <a:pPr marL="342900" indent="-342900">
              <a:buFont typeface="+mj-lt"/>
              <a:buAutoNum type="arabicPeriod"/>
            </a:pPr>
            <a:r>
              <a:rPr lang="nb-NO" sz="2000" dirty="0"/>
              <a:t>En av livbåtførerne møter ikke opp. Hvordan skal en løse dette?</a:t>
            </a:r>
            <a:endParaRPr lang="nb-NO" sz="2000" dirty="0">
              <a:cs typeface="Calibri"/>
            </a:endParaRPr>
          </a:p>
          <a:p>
            <a:pPr marL="342900" indent="-342900">
              <a:buFont typeface="+mj-lt"/>
              <a:buAutoNum type="arabicPeriod"/>
            </a:pPr>
            <a:r>
              <a:rPr lang="nb-NO" sz="2000" dirty="0"/>
              <a:t>Livbåten er full og det kommer flere personer som ønsker å mønstre i livbåten. Hvordan løser en dette?</a:t>
            </a:r>
          </a:p>
          <a:p>
            <a:pPr marL="342900" indent="-342900">
              <a:buFont typeface="+mj-lt"/>
              <a:buAutoNum type="arabicPeriod"/>
            </a:pPr>
            <a:r>
              <a:rPr lang="nb-NO" sz="2000" dirty="0"/>
              <a:t>Som livbåtfører registrerer du at radioen ikke virker. Hva gjør en i denne situasjonen?</a:t>
            </a:r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r>
              <a:rPr lang="nb-NO" sz="2000" dirty="0"/>
              <a:t>Del inn i grupper og bruk 10 minutter på å diskutere/ svare.</a:t>
            </a:r>
            <a:endParaRPr lang="nb-NO" sz="2000" dirty="0">
              <a:cs typeface="Calibri"/>
            </a:endParaRPr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r>
              <a:rPr lang="nb-NO" sz="2000" dirty="0">
                <a:sym typeface="Wingdings" panose="05000000000000000000" pitchFamily="2" charset="2"/>
              </a:rPr>
              <a:t> Gjennomgå oppgaven i felleskap.</a:t>
            </a: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1293670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9E11905-BA98-4171-B6A4-B2D9BFEE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7936"/>
          </a:xfrm>
        </p:spPr>
        <p:txBody>
          <a:bodyPr/>
          <a:lstStyle/>
          <a:p>
            <a:r>
              <a:rPr lang="nb-NO" dirty="0"/>
              <a:t>REGELVERKET – RELEVANTE PARAGRAFER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3749D38-EB36-40AE-BE8F-50537F5402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71600"/>
            <a:ext cx="9893968" cy="5121274"/>
          </a:xfrm>
        </p:spPr>
        <p:txBody>
          <a:bodyPr>
            <a:noAutofit/>
          </a:bodyPr>
          <a:lstStyle/>
          <a:p>
            <a:pPr marL="0" indent="0">
              <a:buSzPct val="80000"/>
              <a:buNone/>
            </a:pPr>
            <a:r>
              <a:rPr lang="nb-NO" altLang="nb-NO" sz="1800" b="1" dirty="0">
                <a:latin typeface="Arial" panose="020B0604020202020204" pitchFamily="34" charset="0"/>
              </a:rPr>
              <a:t>Aktivitetsforskriftens § 73 om beredskapsetablering:</a:t>
            </a:r>
          </a:p>
          <a:p>
            <a:pPr marL="0" indent="0">
              <a:buSzPct val="80000"/>
              <a:buFontTx/>
              <a:buNone/>
            </a:pPr>
            <a:r>
              <a:rPr lang="nb-NO" altLang="nb-NO" sz="1800" kern="0" dirty="0"/>
              <a:t>Operatøren eller den som står for driften av en innretning, skal utarbeide en strategi for beredskap mot fare- og ulykkessituasjoner, jf. også </a:t>
            </a:r>
            <a:r>
              <a:rPr lang="nb-NO" altLang="nb-NO" sz="1800" b="1" kern="0" dirty="0"/>
              <a:t>§ 9 </a:t>
            </a:r>
            <a:r>
              <a:rPr lang="nb-NO" altLang="nb-NO" sz="1800" kern="0" dirty="0"/>
              <a:t>om helsetjenestens oppgaver bokstav c. </a:t>
            </a:r>
          </a:p>
          <a:p>
            <a:pPr marL="0" indent="0">
              <a:buSzPct val="80000"/>
              <a:buFontTx/>
              <a:buNone/>
            </a:pPr>
            <a:r>
              <a:rPr lang="nb-NO" altLang="nb-NO" sz="1800" kern="0" dirty="0"/>
              <a:t>Beredskapen skal etableres på grunnlag av resultater fra risiko- og beredskapsanalyser som nevnt i styringsforskriften </a:t>
            </a:r>
            <a:r>
              <a:rPr lang="nb-NO" altLang="nb-NO" sz="1800" b="1" kern="0" dirty="0"/>
              <a:t>§ 17 </a:t>
            </a:r>
            <a:r>
              <a:rPr lang="nb-NO" altLang="nb-NO" sz="1800" kern="0" dirty="0"/>
              <a:t>om kvantitative risikoanalyser og beredskapsanalyser, og de definerte fare- og ulykkessituasjonene og ytelseskravene til barrierene, jf. styringsforskriften </a:t>
            </a:r>
            <a:r>
              <a:rPr lang="nb-NO" altLang="nb-NO" sz="1800" b="1" kern="0" dirty="0"/>
              <a:t>§ 5 </a:t>
            </a:r>
            <a:r>
              <a:rPr lang="nb-NO" altLang="nb-NO" sz="1800" kern="0" dirty="0"/>
              <a:t>om barrierer </a:t>
            </a:r>
          </a:p>
          <a:p>
            <a:pPr marL="0" indent="0">
              <a:buSzPct val="80000"/>
              <a:buNone/>
            </a:pPr>
            <a:r>
              <a:rPr lang="nb-NO" altLang="nb-NO" sz="1800" b="1" dirty="0">
                <a:latin typeface="Arial" panose="020B0604020202020204" pitchFamily="34" charset="0"/>
              </a:rPr>
              <a:t>Innretningsforskriften § 44 om evakueringsmidler:</a:t>
            </a:r>
          </a:p>
          <a:p>
            <a:pPr marL="0" indent="0">
              <a:buFontTx/>
              <a:buNone/>
            </a:pPr>
            <a:r>
              <a:rPr lang="nb-NO" altLang="nb-NO" sz="1800" kern="0" dirty="0"/>
              <a:t>Personell på innretninger skal kunne evakueres raskt og effektivt til et sikkert område under alle værforhold, jf. Aktivitetsforskriften </a:t>
            </a:r>
            <a:r>
              <a:rPr lang="nb-NO" altLang="nb-NO" sz="1800" b="1" kern="0" dirty="0"/>
              <a:t>§ 77 </a:t>
            </a:r>
            <a:r>
              <a:rPr lang="nb-NO" altLang="nb-NO" sz="1800" kern="0" dirty="0"/>
              <a:t>om håndtering av fare- og ulykkessituasjoner bokstav d.</a:t>
            </a:r>
          </a:p>
          <a:p>
            <a:pPr marL="0" indent="0">
              <a:buFontTx/>
              <a:buNone/>
            </a:pPr>
            <a:r>
              <a:rPr lang="nb-NO" altLang="nb-NO" sz="1800" kern="0" dirty="0"/>
              <a:t>Valg av evakueringsmidler, plassering og beskyttelse av dem skal baseres på de definerte fare- og ulykkessituasjonene, jf. Aktivitetsforskriften </a:t>
            </a:r>
            <a:r>
              <a:rPr lang="nb-NO" altLang="nb-NO" sz="1800" b="1" kern="0" dirty="0"/>
              <a:t>§ 73 </a:t>
            </a:r>
            <a:r>
              <a:rPr lang="nb-NO" altLang="nb-NO" sz="1800" kern="0" dirty="0"/>
              <a:t>om beredskapsetablering</a:t>
            </a:r>
          </a:p>
          <a:p>
            <a:pPr marL="0" indent="0">
              <a:buFontTx/>
              <a:buNone/>
            </a:pPr>
            <a:r>
              <a:rPr lang="nb-NO" altLang="nb-NO" sz="1800" kern="0" dirty="0"/>
              <a:t>Som evakueringsmidler for evakuering til sjøen skal det brukes fritt-fall livbåter, supplert med redningsstrømper og tilhørende redningsflåter </a:t>
            </a:r>
          </a:p>
          <a:p>
            <a:pPr marL="0" indent="0">
              <a:buFontTx/>
              <a:buNone/>
            </a:pPr>
            <a:endParaRPr lang="nb-NO" altLang="nb-NO" sz="1800" kern="0" dirty="0"/>
          </a:p>
          <a:p>
            <a:pPr marL="0" indent="0">
              <a:buNone/>
            </a:pPr>
            <a:r>
              <a:rPr lang="nb-NO" altLang="nb-NO" sz="1800" b="1" dirty="0"/>
              <a:t>LINKER TIL: </a:t>
            </a:r>
            <a:r>
              <a:rPr lang="nb-NO" altLang="nb-NO" sz="1800" b="1" dirty="0">
                <a:hlinkClick r:id="rId2"/>
              </a:rPr>
              <a:t>Aktivitetsforskriften</a:t>
            </a:r>
            <a:r>
              <a:rPr lang="nb-NO" altLang="nb-NO" sz="1800" dirty="0"/>
              <a:t> , </a:t>
            </a:r>
            <a:r>
              <a:rPr lang="nb-NO" altLang="nb-NO" sz="1800" b="1" dirty="0">
                <a:hlinkClick r:id="rId3"/>
              </a:rPr>
              <a:t>Styringsforskriften</a:t>
            </a:r>
            <a:r>
              <a:rPr lang="nb-NO" altLang="nb-NO" sz="1800" b="1" dirty="0"/>
              <a:t> og </a:t>
            </a:r>
            <a:r>
              <a:rPr lang="nb-NO" altLang="nb-NO" sz="1800" b="1" dirty="0">
                <a:hlinkClick r:id="rId4"/>
              </a:rPr>
              <a:t>Innretningsforskriften</a:t>
            </a:r>
            <a:endParaRPr lang="nb-NO" altLang="nb-NO" sz="1800" b="1" dirty="0"/>
          </a:p>
        </p:txBody>
      </p:sp>
    </p:spTree>
    <p:extLst>
      <p:ext uri="{BB962C8B-B14F-4D97-AF65-F5344CB8AC3E}">
        <p14:creationId xmlns:p14="http://schemas.microsoft.com/office/powerpoint/2010/main" val="3740953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5230CC-467E-426D-9009-AAE20B919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22295"/>
          </a:xfrm>
        </p:spPr>
        <p:txBody>
          <a:bodyPr/>
          <a:lstStyle/>
          <a:p>
            <a:r>
              <a:rPr lang="nb-NO" dirty="0"/>
              <a:t>GJENNOMGANG AV DFU'ER – </a:t>
            </a:r>
            <a:br>
              <a:rPr lang="nb-NO" dirty="0"/>
            </a:br>
            <a:r>
              <a:rPr lang="nb-NO" dirty="0"/>
              <a:t>Hvilke DFUer har relevans for livbåtførerlaget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7543850-F1C3-49ED-8B9D-6B5E48CD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41984"/>
            <a:ext cx="10515600" cy="383497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3847452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5230CC-467E-426D-9009-AAE20B919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LIVBÅTFØRERLAGETS RUTINER – </a:t>
            </a:r>
            <a:br>
              <a:rPr lang="nb-NO" dirty="0"/>
            </a:br>
            <a:r>
              <a:rPr lang="nb-NO" dirty="0"/>
              <a:t>Gruppeoppgaver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7543850-F1C3-49ED-8B9D-6B5E48CD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8213"/>
            <a:ext cx="10608906" cy="504545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nb-NO" sz="1900" dirty="0"/>
              <a:t>Del inn i grupper og gjennomgå følgende oppgaver:</a:t>
            </a:r>
          </a:p>
          <a:p>
            <a:pPr lvl="1"/>
            <a:r>
              <a:rPr lang="nb-NO" sz="1900" dirty="0"/>
              <a:t>Beskriv mønstringsrutiner på installasjonen for;</a:t>
            </a:r>
          </a:p>
          <a:p>
            <a:pPr lvl="2">
              <a:buFont typeface="Calibri" panose="020F0502020204030204" pitchFamily="34" charset="0"/>
              <a:buChar char="⁻"/>
            </a:pPr>
            <a:r>
              <a:rPr lang="nb-NO" sz="1900" dirty="0"/>
              <a:t>Mønstring i livbåt</a:t>
            </a:r>
          </a:p>
          <a:p>
            <a:pPr lvl="2">
              <a:buFont typeface="Calibri" panose="020F0502020204030204" pitchFamily="34" charset="0"/>
              <a:buChar char="⁻"/>
            </a:pPr>
            <a:r>
              <a:rPr lang="nb-NO" sz="1900" dirty="0"/>
              <a:t>Mønstring på alternativt mønstringsområde</a:t>
            </a:r>
          </a:p>
          <a:p>
            <a:pPr lvl="2">
              <a:buFont typeface="Calibri" panose="020F0502020204030204" pitchFamily="34" charset="0"/>
              <a:buChar char="⁻"/>
            </a:pPr>
            <a:r>
              <a:rPr lang="nb-NO" sz="1900" dirty="0"/>
              <a:t>Evakuering med redningsstrømpe/ flåter</a:t>
            </a:r>
            <a:endParaRPr lang="nb-NO" sz="1900" dirty="0">
              <a:cs typeface="Calibri"/>
            </a:endParaRPr>
          </a:p>
          <a:p>
            <a:pPr lvl="2">
              <a:buFont typeface="Calibri" panose="020F0502020204030204" pitchFamily="34" charset="0"/>
              <a:buChar char="⁻"/>
            </a:pPr>
            <a:r>
              <a:rPr lang="nb-NO" sz="1900" dirty="0"/>
              <a:t>Evakuering med Helikopter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nb-NO" sz="1900" dirty="0"/>
              <a:t>Vurder/ diskuter også utfordringer med de forskjellige rutinene</a:t>
            </a:r>
            <a:br>
              <a:rPr lang="nb-NO" sz="1900" dirty="0"/>
            </a:br>
            <a:r>
              <a:rPr lang="nb-NO" sz="1900" dirty="0"/>
              <a:t>Stikkord: Hvordan bør mønstringsområde organiseres, hva hvis f.eks. mange mangler drakt, noen er skadet, noen endrer adferd og skaper uoversiktlige forhold i området rundt livbåtene og evt. andre utfordringer)</a:t>
            </a:r>
          </a:p>
          <a:p>
            <a:pPr lvl="1"/>
            <a:r>
              <a:rPr lang="nb-NO" sz="1900" dirty="0"/>
              <a:t>Beskriv hovedoppgaver/ oppgavefordeling for de ulike funksjonene (Kaptein, Pumpemann, Motormann)</a:t>
            </a:r>
          </a:p>
          <a:p>
            <a:pPr lvl="1"/>
            <a:r>
              <a:rPr lang="nb-NO" sz="1900" dirty="0"/>
              <a:t>Diskuter forskjeller i fasene før og etter sjøsetting av livbåt (f.eks. kapteinens ansvar, hovedmål/ fokuspunkter mm)</a:t>
            </a:r>
            <a:endParaRPr lang="nb-NO" sz="1900" dirty="0">
              <a:cs typeface="Calibri"/>
            </a:endParaRPr>
          </a:p>
          <a:p>
            <a:pPr lvl="1"/>
            <a:r>
              <a:rPr lang="nb-NO" sz="1900" dirty="0"/>
              <a:t>Har installasjonen egne spesifikke rutiner (f.eks. værbegrensninger mm). </a:t>
            </a:r>
            <a:br>
              <a:rPr lang="nb-NO" sz="1900" dirty="0"/>
            </a:br>
            <a:r>
              <a:rPr lang="nb-NO" sz="1900" dirty="0"/>
              <a:t>I så fall hvilke?</a:t>
            </a:r>
          </a:p>
        </p:txBody>
      </p:sp>
    </p:spTree>
    <p:extLst>
      <p:ext uri="{BB962C8B-B14F-4D97-AF65-F5344CB8AC3E}">
        <p14:creationId xmlns:p14="http://schemas.microsoft.com/office/powerpoint/2010/main" val="3398916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FE513C-00F6-4EA4-9267-1DF77CC64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Livbåtførerlagets oppgaver og kommunikasjonslinjer ift. lokal Beredskapsplan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AD85007-E9C9-46D1-92AC-C62BD0034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br>
              <a:rPr lang="nb-NO" sz="2000" dirty="0"/>
            </a:br>
            <a:r>
              <a:rPr lang="nb-NO" sz="2000" dirty="0"/>
              <a:t>Gjennomgå svar fra gruppene etter gruppeoppgaver</a:t>
            </a:r>
          </a:p>
          <a:p>
            <a:pPr lvl="1"/>
            <a:r>
              <a:rPr lang="nb-NO" sz="2000" dirty="0"/>
              <a:t>Bruk/ vis relevant informasjon fra lokal beredskapsplan og gjennomgå;</a:t>
            </a:r>
            <a:br>
              <a:rPr lang="nb-NO" sz="2000" dirty="0"/>
            </a:br>
            <a:r>
              <a:rPr lang="nb-NO" sz="2000" dirty="0"/>
              <a:t>Mønstrings-/ evakueringsrutiner for livbåt, helikopter, alternativ mønstringsplass, redningsstrømper</a:t>
            </a:r>
            <a:br>
              <a:rPr lang="nb-NO" sz="2000" dirty="0"/>
            </a:br>
            <a:endParaRPr lang="nb-NO" sz="2000" dirty="0"/>
          </a:p>
          <a:p>
            <a:pPr marL="0" indent="0">
              <a:buNone/>
            </a:pPr>
            <a:r>
              <a:rPr lang="nb-NO" sz="2000" dirty="0"/>
              <a:t>Gjennomgå eventuelle andre installasjonsspesifikke rutiner (f.eks. værbegrensninger mm)</a:t>
            </a:r>
          </a:p>
        </p:txBody>
      </p:sp>
    </p:spTree>
    <p:extLst>
      <p:ext uri="{BB962C8B-B14F-4D97-AF65-F5344CB8AC3E}">
        <p14:creationId xmlns:p14="http://schemas.microsoft.com/office/powerpoint/2010/main" val="2334955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FE513C-00F6-4EA4-9267-1DF77CC64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/>
              <a:t>ORGANISERING OG LEDELSE </a:t>
            </a:r>
            <a:r>
              <a:rPr lang="nb-NO" altLang="nb-NO" u="sng" dirty="0"/>
              <a:t>FØR</a:t>
            </a:r>
            <a:r>
              <a:rPr lang="nb-NO" altLang="nb-NO" dirty="0"/>
              <a:t> SJØSETTING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AD85007-E9C9-46D1-92AC-C62BD0034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SzPct val="80000"/>
              <a:buNone/>
            </a:pPr>
            <a:r>
              <a:rPr lang="nb-NO" altLang="nb-NO" sz="2000" kern="0" dirty="0"/>
              <a:t>GENERELT ANSVAR OG OPPGAVER:</a:t>
            </a:r>
          </a:p>
          <a:p>
            <a:pPr>
              <a:buSzPct val="80000"/>
            </a:pPr>
            <a:r>
              <a:rPr lang="nb-NO" altLang="nb-NO" sz="2000" kern="0" dirty="0"/>
              <a:t>På innretningen retter livbåtmannskapet seg etter ordre fra Beredskapslederen eller den Beredskapsleder bemyndiger</a:t>
            </a:r>
          </a:p>
          <a:p>
            <a:pPr>
              <a:buSzPct val="80000"/>
            </a:pPr>
            <a:r>
              <a:rPr lang="nb-NO" altLang="zh-CN" sz="2000" kern="0" dirty="0">
                <a:ea typeface="宋体" panose="02010600030101010101" pitchFamily="2" charset="-122"/>
              </a:rPr>
              <a:t>Du skal være mentalt forberedt på å håndtere ulike utfordringer. Situasjonen kan kreve at beredskapsledelsen må gjøre brå endringer i sine beslutninger, og du må derfor på forhånd ha tenkt gjennom hvilke alternative evakueringsmidler som kan bli benyttet</a:t>
            </a:r>
            <a:endParaRPr lang="nb-NO" altLang="nb-NO" sz="2000" kern="0" dirty="0"/>
          </a:p>
        </p:txBody>
      </p:sp>
    </p:spTree>
    <p:extLst>
      <p:ext uri="{BB962C8B-B14F-4D97-AF65-F5344CB8AC3E}">
        <p14:creationId xmlns:p14="http://schemas.microsoft.com/office/powerpoint/2010/main" val="1634097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A0EB318EF091D47B638758FDD042563" ma:contentTypeVersion="6" ma:contentTypeDescription="Opprett et nytt dokument." ma:contentTypeScope="" ma:versionID="9a6ecec71e82b8a14e0eed60df84d799">
  <xsd:schema xmlns:xsd="http://www.w3.org/2001/XMLSchema" xmlns:xs="http://www.w3.org/2001/XMLSchema" xmlns:p="http://schemas.microsoft.com/office/2006/metadata/properties" xmlns:ns2="abb6d03b-b720-43ec-b5a3-4143cac4c03a" xmlns:ns3="54734a74-56dc-4a95-b4ca-4cff54663954" targetNamespace="http://schemas.microsoft.com/office/2006/metadata/properties" ma:root="true" ma:fieldsID="5b8da0236ee8ca7414532e91b11d70eb" ns2:_="" ns3:_="">
    <xsd:import namespace="abb6d03b-b720-43ec-b5a3-4143cac4c03a"/>
    <xsd:import namespace="54734a74-56dc-4a95-b4ca-4cff5466395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b6d03b-b720-43ec-b5a3-4143cac4c0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734a74-56dc-4a95-b4ca-4cff5466395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22D2C3-45F3-4B91-9606-D655BA11036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ABC6AB0-7152-45C1-9B49-A94EEEA5C19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036B7B5-D84F-4B1A-AF94-46C51992635A}"/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1002</Words>
  <Application>Microsoft Office PowerPoint</Application>
  <PresentationFormat>Widescreen</PresentationFormat>
  <Paragraphs>109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15" baseType="lpstr">
      <vt:lpstr>Office-tema</vt:lpstr>
      <vt:lpstr>MODULBASERT TRENING FOR LIVBÅTPERSONELL  </vt:lpstr>
      <vt:lpstr>Hensikt med treningen:</vt:lpstr>
      <vt:lpstr>INNHOLD</vt:lpstr>
      <vt:lpstr>CASEOPPGAVE</vt:lpstr>
      <vt:lpstr>REGELVERKET – RELEVANTE PARAGRAFER</vt:lpstr>
      <vt:lpstr>GJENNOMGANG AV DFU'ER –  Hvilke DFUer har relevans for livbåtførerlaget</vt:lpstr>
      <vt:lpstr>LIVBÅTFØRERLAGETS RUTINER –  Gruppeoppgaver</vt:lpstr>
      <vt:lpstr>Livbåtførerlagets oppgaver og kommunikasjonslinjer ift. lokal Beredskapsplan</vt:lpstr>
      <vt:lpstr>ORGANISERING OG LEDELSE FØR SJØSETTING</vt:lpstr>
      <vt:lpstr>ORGANISERING OG LEDELSE FØR SJØSETTING</vt:lpstr>
      <vt:lpstr>ORGANISERING OG LEDELSE FØR SJØSETTING</vt:lpstr>
      <vt:lpstr>ORGANISERING OG LEDELSE ETTER SJØSETTING</vt:lpstr>
      <vt:lpstr>ORGANISERING OG LEDELSE ETTER SJØSETTING</vt:lpstr>
      <vt:lpstr>EVENTUELT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MODULBASERT TRENING FOR MOB BÅT PERSONELL</dc:title>
  <dc:creator>Marita R Dorga</dc:creator>
  <cp:lastModifiedBy>Målfrid Rønnevik</cp:lastModifiedBy>
  <cp:revision>57</cp:revision>
  <dcterms:created xsi:type="dcterms:W3CDTF">2018-10-31T09:41:16Z</dcterms:created>
  <dcterms:modified xsi:type="dcterms:W3CDTF">2021-11-01T14:47:01Z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0x0101003A0EB318EF091D47B638758FDD042563</vt:lpwstr>
  </property>
</Properties>
</file>