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75" r:id="rId14"/>
    <p:sldId id="27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E5D87-9AB2-4DD0-A14C-FDD0B4FCDE68}" v="15" dt="2021-05-20T12:30:56.107"/>
    <p1510:client id="{47D85FAC-2129-48D0-BF07-92DBC091553A}" v="4" dt="2021-10-28T11:59:33.057"/>
    <p1510:client id="{72548A21-1120-4369-9648-4EBA7454F19F}" v="2" dt="2021-10-12T11:35:07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kte Abrahamsen" userId="S::ba@norog.no::1c245384-ced1-4b70-91eb-3fe4c3b75bf1" providerId="AD" clId="Web-{312E5D87-9AB2-4DD0-A14C-FDD0B4FCDE68}"/>
    <pc:docChg chg="modSld">
      <pc:chgData name="Benedikte Abrahamsen" userId="S::ba@norog.no::1c245384-ced1-4b70-91eb-3fe4c3b75bf1" providerId="AD" clId="Web-{312E5D87-9AB2-4DD0-A14C-FDD0B4FCDE68}" dt="2021-05-20T12:30:55.717" v="5" actId="20577"/>
      <pc:docMkLst>
        <pc:docMk/>
      </pc:docMkLst>
      <pc:sldChg chg="modSp">
        <pc:chgData name="Benedikte Abrahamsen" userId="S::ba@norog.no::1c245384-ced1-4b70-91eb-3fe4c3b75bf1" providerId="AD" clId="Web-{312E5D87-9AB2-4DD0-A14C-FDD0B4FCDE68}" dt="2021-05-20T12:30:29.028" v="0" actId="20577"/>
        <pc:sldMkLst>
          <pc:docMk/>
          <pc:sldMk cId="3449168685" sldId="258"/>
        </pc:sldMkLst>
        <pc:spChg chg="mod">
          <ac:chgData name="Benedikte Abrahamsen" userId="S::ba@norog.no::1c245384-ced1-4b70-91eb-3fe4c3b75bf1" providerId="AD" clId="Web-{312E5D87-9AB2-4DD0-A14C-FDD0B4FCDE68}" dt="2021-05-20T12:30:29.028" v="0" actId="20577"/>
          <ac:spMkLst>
            <pc:docMk/>
            <pc:sldMk cId="3449168685" sldId="258"/>
            <ac:spMk id="3" creationId="{339CC1D4-5163-4CD2-8D51-1C4408455FF5}"/>
          </ac:spMkLst>
        </pc:spChg>
      </pc:sldChg>
      <pc:sldChg chg="modSp">
        <pc:chgData name="Benedikte Abrahamsen" userId="S::ba@norog.no::1c245384-ced1-4b70-91eb-3fe4c3b75bf1" providerId="AD" clId="Web-{312E5D87-9AB2-4DD0-A14C-FDD0B4FCDE68}" dt="2021-05-20T12:30:44.951" v="2" actId="20577"/>
        <pc:sldMkLst>
          <pc:docMk/>
          <pc:sldMk cId="4272472186" sldId="273"/>
        </pc:sldMkLst>
        <pc:spChg chg="mod">
          <ac:chgData name="Benedikte Abrahamsen" userId="S::ba@norog.no::1c245384-ced1-4b70-91eb-3fe4c3b75bf1" providerId="AD" clId="Web-{312E5D87-9AB2-4DD0-A14C-FDD0B4FCDE68}" dt="2021-05-20T12:30:44.951" v="2" actId="20577"/>
          <ac:spMkLst>
            <pc:docMk/>
            <pc:sldMk cId="4272472186" sldId="273"/>
            <ac:spMk id="22531" creationId="{00000000-0000-0000-0000-000000000000}"/>
          </ac:spMkLst>
        </pc:spChg>
      </pc:sldChg>
      <pc:sldChg chg="modSp">
        <pc:chgData name="Benedikte Abrahamsen" userId="S::ba@norog.no::1c245384-ced1-4b70-91eb-3fe4c3b75bf1" providerId="AD" clId="Web-{312E5D87-9AB2-4DD0-A14C-FDD0B4FCDE68}" dt="2021-05-20T12:30:49.404" v="3" actId="20577"/>
        <pc:sldMkLst>
          <pc:docMk/>
          <pc:sldMk cId="79744469" sldId="274"/>
        </pc:sldMkLst>
        <pc:spChg chg="mod">
          <ac:chgData name="Benedikte Abrahamsen" userId="S::ba@norog.no::1c245384-ced1-4b70-91eb-3fe4c3b75bf1" providerId="AD" clId="Web-{312E5D87-9AB2-4DD0-A14C-FDD0B4FCDE68}" dt="2021-05-20T12:30:49.404" v="3" actId="20577"/>
          <ac:spMkLst>
            <pc:docMk/>
            <pc:sldMk cId="79744469" sldId="274"/>
            <ac:spMk id="23555" creationId="{00000000-0000-0000-0000-000000000000}"/>
          </ac:spMkLst>
        </pc:spChg>
      </pc:sldChg>
      <pc:sldChg chg="modSp">
        <pc:chgData name="Benedikte Abrahamsen" userId="S::ba@norog.no::1c245384-ced1-4b70-91eb-3fe4c3b75bf1" providerId="AD" clId="Web-{312E5D87-9AB2-4DD0-A14C-FDD0B4FCDE68}" dt="2021-05-20T12:30:55.717" v="5" actId="20577"/>
        <pc:sldMkLst>
          <pc:docMk/>
          <pc:sldMk cId="3839485008" sldId="275"/>
        </pc:sldMkLst>
        <pc:spChg chg="mod">
          <ac:chgData name="Benedikte Abrahamsen" userId="S::ba@norog.no::1c245384-ced1-4b70-91eb-3fe4c3b75bf1" providerId="AD" clId="Web-{312E5D87-9AB2-4DD0-A14C-FDD0B4FCDE68}" dt="2021-05-20T12:30:55.717" v="5" actId="20577"/>
          <ac:spMkLst>
            <pc:docMk/>
            <pc:sldMk cId="3839485008" sldId="275"/>
            <ac:spMk id="24579" creationId="{00000000-0000-0000-0000-000000000000}"/>
          </ac:spMkLst>
        </pc:spChg>
      </pc:sldChg>
    </pc:docChg>
  </pc:docChgLst>
  <pc:docChgLst>
    <pc:chgData name="Benedikte Abrahamsen" userId="S::ba@norog.no::1c245384-ced1-4b70-91eb-3fe4c3b75bf1" providerId="AD" clId="Web-{72548A21-1120-4369-9648-4EBA7454F19F}"/>
    <pc:docChg chg="modSld">
      <pc:chgData name="Benedikte Abrahamsen" userId="S::ba@norog.no::1c245384-ced1-4b70-91eb-3fe4c3b75bf1" providerId="AD" clId="Web-{72548A21-1120-4369-9648-4EBA7454F19F}" dt="2021-10-12T11:35:05.109" v="0" actId="20577"/>
      <pc:docMkLst>
        <pc:docMk/>
      </pc:docMkLst>
      <pc:sldChg chg="modSp">
        <pc:chgData name="Benedikte Abrahamsen" userId="S::ba@norog.no::1c245384-ced1-4b70-91eb-3fe4c3b75bf1" providerId="AD" clId="Web-{72548A21-1120-4369-9648-4EBA7454F19F}" dt="2021-10-12T11:35:05.109" v="0" actId="20577"/>
        <pc:sldMkLst>
          <pc:docMk/>
          <pc:sldMk cId="4272472186" sldId="273"/>
        </pc:sldMkLst>
        <pc:spChg chg="mod">
          <ac:chgData name="Benedikte Abrahamsen" userId="S::ba@norog.no::1c245384-ced1-4b70-91eb-3fe4c3b75bf1" providerId="AD" clId="Web-{72548A21-1120-4369-9648-4EBA7454F19F}" dt="2021-10-12T11:35:05.109" v="0" actId="20577"/>
          <ac:spMkLst>
            <pc:docMk/>
            <pc:sldMk cId="4272472186" sldId="273"/>
            <ac:spMk id="22531" creationId="{00000000-0000-0000-0000-000000000000}"/>
          </ac:spMkLst>
        </pc:spChg>
      </pc:sldChg>
    </pc:docChg>
  </pc:docChgLst>
  <pc:docChgLst>
    <pc:chgData name="Benedikte Abrahamsen" userId="S::ba@norog.no::1c245384-ced1-4b70-91eb-3fe4c3b75bf1" providerId="AD" clId="Web-{47D85FAC-2129-48D0-BF07-92DBC091553A}"/>
    <pc:docChg chg="modSld">
      <pc:chgData name="Benedikte Abrahamsen" userId="S::ba@norog.no::1c245384-ced1-4b70-91eb-3fe4c3b75bf1" providerId="AD" clId="Web-{47D85FAC-2129-48D0-BF07-92DBC091553A}" dt="2021-10-28T11:59:32.728" v="1" actId="20577"/>
      <pc:docMkLst>
        <pc:docMk/>
      </pc:docMkLst>
      <pc:sldChg chg="modSp">
        <pc:chgData name="Benedikte Abrahamsen" userId="S::ba@norog.no::1c245384-ced1-4b70-91eb-3fe4c3b75bf1" providerId="AD" clId="Web-{47D85FAC-2129-48D0-BF07-92DBC091553A}" dt="2021-10-28T11:59:32.728" v="1" actId="20577"/>
        <pc:sldMkLst>
          <pc:docMk/>
          <pc:sldMk cId="3398916914" sldId="263"/>
        </pc:sldMkLst>
        <pc:spChg chg="mod">
          <ac:chgData name="Benedikte Abrahamsen" userId="S::ba@norog.no::1c245384-ced1-4b70-91eb-3fe4c3b75bf1" providerId="AD" clId="Web-{47D85FAC-2129-48D0-BF07-92DBC091553A}" dt="2021-10-28T11:59:32.728" v="1" actId="20577"/>
          <ac:spMkLst>
            <pc:docMk/>
            <pc:sldMk cId="3398916914" sldId="263"/>
            <ac:spMk id="2" creationId="{F05230CC-467E-426D-9009-AAE20B9193DC}"/>
          </ac:spMkLst>
        </pc:spChg>
      </pc:sldChg>
      <pc:sldChg chg="modSp">
        <pc:chgData name="Benedikte Abrahamsen" userId="S::ba@norog.no::1c245384-ced1-4b70-91eb-3fe4c3b75bf1" providerId="AD" clId="Web-{47D85FAC-2129-48D0-BF07-92DBC091553A}" dt="2021-10-28T11:59:28.884" v="0" actId="20577"/>
        <pc:sldMkLst>
          <pc:docMk/>
          <pc:sldMk cId="4272472186" sldId="273"/>
        </pc:sldMkLst>
        <pc:spChg chg="mod">
          <ac:chgData name="Benedikte Abrahamsen" userId="S::ba@norog.no::1c245384-ced1-4b70-91eb-3fe4c3b75bf1" providerId="AD" clId="Web-{47D85FAC-2129-48D0-BF07-92DBC091553A}" dt="2021-10-28T11:59:28.884" v="0" actId="20577"/>
          <ac:spMkLst>
            <pc:docMk/>
            <pc:sldMk cId="4272472186" sldId="273"/>
            <ac:spMk id="225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E538-86D2-4993-8E95-4BA5B96492EC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C9006-6D2A-46A7-8282-93CD600E6D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9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nb-NO">
                <a:latin typeface="Arial" panose="020B0604020202020204" pitchFamily="34" charset="0"/>
              </a:rPr>
              <a:t>Skader kan variere, f.eks immoblisert bruddskade eller pasient med brystsmerter.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BE4E1DA9-FD5F-4142-92CD-9D990ED7BC4D}" type="slidenum">
              <a:rPr lang="en-US" altLang="nb-NO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nb-NO">
                <a:latin typeface="Arial" panose="020B0604020202020204" pitchFamily="34" charset="0"/>
              </a:rPr>
              <a:t>Sikring av luftveier. Prøves ut I livbåt.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C43D468D-7E50-4E28-A0D2-A1ACEAA12A68}" type="slidenum">
              <a:rPr lang="en-US" altLang="nb-NO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1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nb-NO">
                <a:latin typeface="Arial" panose="020B0604020202020204" pitchFamily="34" charset="0"/>
              </a:rPr>
              <a:t>Er det mulig å få gjennomført en tilfredstillende HLR I praksis ?? Plassering av pasient ???  Vær obs på at noen båter vil ha endret posisjon av seter etter at båten er kommet på sjøen. </a:t>
            </a:r>
          </a:p>
          <a:p>
            <a:endParaRPr lang="en-US" altLang="nb-NO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5EA1AC31-BD43-4E31-8F92-E119239D721D}" type="slidenum">
              <a:rPr lang="en-US" altLang="nb-NO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4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2F5E6-0622-4E76-9EAE-C717B220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E198D1-2ACC-4CA4-A191-B345CE010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20596-AAA0-453B-9782-AB329EE0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ED6DB4-FAE3-4E05-A0BC-9483E5F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1FD82-DE7A-415E-B2BC-C2D135C5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3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E192C-50C5-4724-9B54-7AAF66FE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CFCE1F-3892-4752-AF04-99F10446F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84A41-4380-44EA-951F-19362FF1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7F7AC9-22A4-4A37-846F-5D775E97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062737-AB30-4A16-A6E4-880ED63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7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D285536-A3CF-491E-B6CE-FFD2BEC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82387D-26C5-4BE8-A5F4-C6803FAC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B393F-F481-4FC7-B206-99E8BD8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B3F4F8-AAA5-41CA-809C-754EA77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FE54C3-9E48-47DB-A099-6DF4D179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9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120E5-580D-4A63-ABD8-C9271FF7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FB13AC-9481-403B-9358-06DA142C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4C8A7-A7B8-4C15-BEA8-D2A4DC4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789F10-7730-4B2A-893C-11D8E7D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35DEF8-D333-419B-B176-2C8BC448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2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8AB61-AB16-453D-9E6A-8D453112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8D91D-855D-416B-B79C-088D0940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96317-4139-4CD3-B5E3-90600EC0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62FE84-D220-4695-A568-A263C58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273E6-4C8B-4611-939C-CC9F11E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2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20662-ED11-4BCC-9AE3-CB4C3E94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AD452-28BE-41F4-AEDB-C558D02D5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714164-0702-46D4-AC53-1A8F0DCA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ECA567-ADAF-4F03-9A66-15F197A7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B972F7-2C09-419F-A2E6-6E93835C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DCA6FA-00E9-4B45-A875-60BB6B42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2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A9505-BB07-44A0-8609-9D3F0FB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B6BB24-2E55-4377-956C-91E6FB14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E71552-C683-4A7F-8CDF-0B667883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3F0BD-6A0F-450B-BC60-9EEF8087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EE4913-F053-46FF-8F2B-C11A9769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14A7677-9A44-4439-A85E-21B5B801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C13A71-4B9C-4C97-84CC-140241D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A96B85-95BD-4E5B-917B-0B8C1351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E4ACB3-7521-480C-B1DE-D2E7CF6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D943E3-1FDD-411F-8BEC-7E00539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A4C23-AA38-4CE7-B8CE-A65D5662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CF315-579F-4616-888C-14572E79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91B91B-F31B-4882-8F1C-FF182EAE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930D10-1241-4580-9727-A402A4D6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1E3A0E-274A-4709-BB26-9EC68D6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B811D9-AD2E-49A1-ACFB-9266B419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C700C9-2C38-43ED-91F3-7532479B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888AC7-E793-4D25-AFA7-3E5AD1D39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7BEB3F-C057-4D91-BB0A-6BF7EF20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6D2B-D2A8-44FA-AA05-19197FE6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26251-8D84-4F76-A7C9-ABA0C13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AD24-A438-4C22-AE3A-DAC0BD62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005642-C2D0-4F9C-86D3-415456539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B7AEA6-1330-4F7A-A93D-74DB569AC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1B6C58-7E50-4DA8-82FB-99683265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997C9C-6D75-405B-9594-0714192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774DCB-8F7D-4E39-9A28-52577F4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27D493-245F-4082-BD42-46B71E95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1F8601-CB00-44D9-B093-88DC788E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2C411-7891-4BD1-8294-6E872CD6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C8C8-3362-421C-950A-2429E4F91408}" type="datetimeFigureOut">
              <a:rPr lang="nb-NO" smtClean="0"/>
              <a:t>28.10.2021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4015A4-9274-43FE-8530-99151BAC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52036-8628-4530-AE31-585CA1635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465B3-DFAA-4792-9E72-12A548F4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935"/>
            <a:ext cx="9144000" cy="2387600"/>
          </a:xfrm>
        </p:spPr>
        <p:txBody>
          <a:bodyPr>
            <a:noAutofit/>
          </a:bodyPr>
          <a:lstStyle/>
          <a:p>
            <a:r>
              <a:rPr lang="nb-NO" sz="4400" dirty="0"/>
              <a:t>MODULBASERT TRENING FOR LIVBÅTPERSONELL </a:t>
            </a:r>
            <a:br>
              <a:rPr lang="en-US" sz="4400" dirty="0"/>
            </a:br>
            <a:endParaRPr lang="nb-NO" sz="4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E1FD86E-1F53-40C9-B8D5-3D8C9EBB16A5}"/>
              </a:ext>
            </a:extLst>
          </p:cNvPr>
          <p:cNvSpPr txBox="1">
            <a:spLocks/>
          </p:cNvSpPr>
          <p:nvPr/>
        </p:nvSpPr>
        <p:spPr>
          <a:xfrm>
            <a:off x="1524000" y="4844901"/>
            <a:ext cx="9144000" cy="1781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000" dirty="0"/>
              <a:t>MODUL: 5</a:t>
            </a:r>
          </a:p>
          <a:p>
            <a:pPr algn="l"/>
            <a:r>
              <a:rPr lang="nb-NO" altLang="nb-NO" sz="4000" dirty="0"/>
              <a:t>FØRSTEHJELP</a:t>
            </a:r>
          </a:p>
          <a:p>
            <a:pPr algn="l"/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2477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TEMA 5: HLR I LIVBÅT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altLang="nb-NO" sz="2400" dirty="0"/>
              <a:t>Praktisk øvelse. En dukke plasseres i livbåtsete. Konstatere livløshet og iverksette HLR. </a:t>
            </a:r>
            <a:endParaRPr lang="nb-NO" altLang="nb-NO" sz="2400"/>
          </a:p>
          <a:p>
            <a:r>
              <a:rPr lang="nb-NO" altLang="nb-NO" sz="2400" dirty="0"/>
              <a:t>Diskuter risiko/ begrensninger</a:t>
            </a:r>
            <a:r>
              <a:rPr lang="nb-NO" altLang="nb-NO" dirty="0"/>
              <a:t>. </a:t>
            </a:r>
            <a:endParaRPr lang="nb-NO" alt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48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E513C-00F6-4EA4-9267-1DF77CC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EVENTUELT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D85007-E9C9-46D1-92AC-C62BD0034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Gjennomgang av eventuelle punkter fra øvrige skift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996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D7405-8586-420D-AF73-BB09E22C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CC1D4-5163-4CD2-8D51-1C4408455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2000" dirty="0"/>
              <a:t>Førstehjelpsutstyr i båten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Psykiske reaksjoner</a:t>
            </a:r>
          </a:p>
          <a:p>
            <a:pPr marL="342900" indent="-342900">
              <a:buFont typeface="+mj-lt"/>
              <a:buAutoNum type="arabicPeriod"/>
            </a:pPr>
            <a:r>
              <a:rPr lang="nb-NO" altLang="nb-NO" sz="2000" dirty="0"/>
              <a:t>Plassering av skadet/ syk person </a:t>
            </a:r>
            <a:endParaRPr lang="nb-NO" altLang="nb-NO" sz="2000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altLang="nb-NO" sz="2000" dirty="0"/>
              <a:t>Person skadet etter stup</a:t>
            </a:r>
          </a:p>
          <a:p>
            <a:pPr marL="342900" indent="-342900">
              <a:buFont typeface="+mj-lt"/>
              <a:buAutoNum type="arabicPeriod"/>
            </a:pPr>
            <a:r>
              <a:rPr lang="nb-NO" altLang="nb-NO" sz="2000" dirty="0"/>
              <a:t>HLR i livbåt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Eventuelt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2000" dirty="0"/>
              <a:t>Evaluering</a:t>
            </a:r>
          </a:p>
          <a:p>
            <a:pPr marL="342900" indent="-342900">
              <a:buFont typeface="+mj-lt"/>
              <a:buAutoNum type="arabicPeriod"/>
            </a:pPr>
            <a:endParaRPr lang="nb-NO" sz="2000" dirty="0"/>
          </a:p>
          <a:p>
            <a:pPr marL="0" indent="0">
              <a:buNone/>
              <a:defRPr/>
            </a:pPr>
            <a:r>
              <a:rPr lang="nb-NO" sz="2000" b="1" dirty="0"/>
              <a:t>Metode: </a:t>
            </a:r>
          </a:p>
          <a:p>
            <a:pPr marL="0" indent="0">
              <a:buNone/>
              <a:defRPr/>
            </a:pPr>
            <a:r>
              <a:rPr lang="nb-NO" sz="2000" dirty="0"/>
              <a:t>Gjennomgang av førstehjelpsutstyr i båten + psykiske reaksjoner.</a:t>
            </a:r>
          </a:p>
          <a:p>
            <a:pPr marL="0" indent="0">
              <a:buNone/>
              <a:defRPr/>
            </a:pPr>
            <a:r>
              <a:rPr lang="nb-NO" sz="2000" dirty="0"/>
              <a:t>Øvrige case gjennomføres i livbåt.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491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 1 - FØRSTEHJELPSUTSTYR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43850-F1C3-49ED-8B9D-6B5E48C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dirty="0"/>
              <a:t>Gjennomgang av førstehjelpsutstyr i livbåt. </a:t>
            </a:r>
          </a:p>
          <a:p>
            <a:pPr marL="0" indent="0">
              <a:buNone/>
              <a:defRPr/>
            </a:pPr>
            <a:r>
              <a:rPr lang="nb-NO" dirty="0"/>
              <a:t>Plassering av dette og praktisk bruk. </a:t>
            </a:r>
          </a:p>
          <a:p>
            <a:pPr>
              <a:buFont typeface="Arial" charset="0"/>
              <a:buChar char="•"/>
              <a:defRPr/>
            </a:pPr>
            <a:endParaRPr lang="nb-NO" dirty="0"/>
          </a:p>
          <a:p>
            <a:pPr marL="0" indent="0">
              <a:buFont typeface="Arial" charset="0"/>
              <a:buNone/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367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341578"/>
            <a:ext cx="10515600" cy="319970"/>
          </a:xfrm>
        </p:spPr>
        <p:txBody>
          <a:bodyPr>
            <a:normAutofit fontScale="90000"/>
          </a:bodyPr>
          <a:lstStyle/>
          <a:p>
            <a:r>
              <a:rPr lang="en-US" altLang="nb-NO" dirty="0"/>
              <a:t>FØRSTEHJELPSUTSTYR FF48.1</a:t>
            </a:r>
            <a:endParaRPr lang="nb-NO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F8D19D1-560D-4E56-BF80-027EFB92F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6788"/>
            <a:ext cx="5376672" cy="358444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DCC4BBE-9741-403D-AA41-54D42840A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0220" y="2150232"/>
            <a:ext cx="4855464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E11905-BA98-4171-B6A4-B2D9BFEE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en-US" altLang="nb-NO" dirty="0"/>
              <a:t>FØRSTEHJELPSUTSTYR FF48.1</a:t>
            </a:r>
            <a:endParaRPr lang="nb-NO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E4B3F98-BB75-41F4-B546-2B694C4B192F}"/>
              </a:ext>
            </a:extLst>
          </p:cNvPr>
          <p:cNvGrpSpPr/>
          <p:nvPr/>
        </p:nvGrpSpPr>
        <p:grpSpPr>
          <a:xfrm>
            <a:off x="838200" y="1570383"/>
            <a:ext cx="9587948" cy="3677478"/>
            <a:chOff x="73152" y="1301496"/>
            <a:chExt cx="9006840" cy="344424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8BBF660-CD41-4FA8-935B-BB461401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" y="1301496"/>
              <a:ext cx="4453128" cy="34442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D03E29-3728-4292-AE43-EE06B814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716" y="1301496"/>
              <a:ext cx="4494276" cy="3444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95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78" y="812386"/>
            <a:ext cx="10515600" cy="459823"/>
          </a:xfrm>
        </p:spPr>
        <p:txBody>
          <a:bodyPr>
            <a:noAutofit/>
          </a:bodyPr>
          <a:lstStyle/>
          <a:p>
            <a:r>
              <a:rPr lang="en-US" altLang="nb-NO" dirty="0"/>
              <a:t>FØRSTEHJELPSUTSTYR </a:t>
            </a:r>
            <a:br>
              <a:rPr lang="en-US" altLang="nb-NO" dirty="0"/>
            </a:br>
            <a:r>
              <a:rPr lang="en-US" altLang="nb-NO" dirty="0"/>
              <a:t>FF48.1</a:t>
            </a:r>
            <a:endParaRPr lang="nb-NO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D3CD51AB-32B5-4C80-9C6A-E6BCBD7C216E}"/>
              </a:ext>
            </a:extLst>
          </p:cNvPr>
          <p:cNvGrpSpPr/>
          <p:nvPr/>
        </p:nvGrpSpPr>
        <p:grpSpPr>
          <a:xfrm>
            <a:off x="1314878" y="3186394"/>
            <a:ext cx="9293485" cy="3286603"/>
            <a:chOff x="64008" y="2005584"/>
            <a:chExt cx="8961120" cy="3035808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17CDEA68-E4AE-4CB4-9080-0F0E3F08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416" y="2005584"/>
              <a:ext cx="4553712" cy="30358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B6F23F-4F98-4681-B166-B2A43E10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" y="2011680"/>
              <a:ext cx="4325112" cy="3029712"/>
            </a:xfrm>
            <a:prstGeom prst="rect">
              <a:avLst/>
            </a:prstGeom>
          </p:spPr>
        </p:pic>
      </p:grpSp>
      <p:pic>
        <p:nvPicPr>
          <p:cNvPr id="7" name="Picture 9">
            <a:extLst>
              <a:ext uri="{FF2B5EF4-FFF2-40B4-BE49-F238E27FC236}">
                <a16:creationId xmlns:a16="http://schemas.microsoft.com/office/drawing/2014/main" id="{87333311-72B5-4260-A8A9-9D150E0EA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67" y="375064"/>
            <a:ext cx="3921094" cy="26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5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lang="en-US" altLang="nb-NO" dirty="0"/>
              <a:t>TEMA 2: PSYKISKE REAKSJONER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43850-F1C3-49ED-8B9D-6B5E48C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213"/>
            <a:ext cx="10515600" cy="45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altLang="nb-NO" sz="2400" dirty="0"/>
              <a:t>Etter mønstring blir en av passasjerene svært urolig. Kollegaen har ikke ankommet livbåten og vedkommende vil gå tilbake på arbeidsstedet for å «hente» kollegaen. Vedkommende får ikke lov til å forlate livbåten, han får beskjed om å bli sittende fastspent i setet. Passasjeren reagerer med aggresjon og opptrer truende. </a:t>
            </a:r>
            <a:br>
              <a:rPr lang="nb-NO" altLang="nb-NO" sz="2400" dirty="0"/>
            </a:br>
            <a:endParaRPr lang="nb-NO" altLang="nb-NO" sz="2400" dirty="0"/>
          </a:p>
          <a:p>
            <a:pPr marL="0" indent="0">
              <a:buNone/>
            </a:pPr>
            <a:r>
              <a:rPr lang="nb-NO" altLang="nb-NO" sz="2400" dirty="0"/>
              <a:t>Diskuter hvordan dere som mannskap kan håndtere denne situasjonen på beste måte? </a:t>
            </a:r>
          </a:p>
          <a:p>
            <a:endParaRPr lang="nb-NO" altLang="nb-NO" sz="2400" dirty="0"/>
          </a:p>
        </p:txBody>
      </p:sp>
    </p:spTree>
    <p:extLst>
      <p:ext uri="{BB962C8B-B14F-4D97-AF65-F5344CB8AC3E}">
        <p14:creationId xmlns:p14="http://schemas.microsoft.com/office/powerpoint/2010/main" val="339891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TEMA 3: PLASSERING AV SKADET/SYK PERSON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altLang="nb-NO" sz="2400" dirty="0"/>
              <a:t>Dere har fått melding om at situasjonen på installasjonen er kritisk og evakuering med livbåt er nært forestående. </a:t>
            </a:r>
            <a:endParaRPr lang="nb-NO" altLang="nb-NO" sz="2400"/>
          </a:p>
          <a:p>
            <a:r>
              <a:rPr lang="nb-NO" altLang="nb-NO" sz="2400" dirty="0"/>
              <a:t>En person med store brannskader på hender og underarmer ankommer livbåten. Diskuter hvordan dere som mannskap kan håndtere denne situasjonen på beste måte? </a:t>
            </a:r>
            <a:endParaRPr lang="nb-NO" altLang="nb-NO" sz="2400" dirty="0">
              <a:cs typeface="Calibri"/>
            </a:endParaRPr>
          </a:p>
          <a:p>
            <a:r>
              <a:rPr lang="nb-NO" altLang="nb-NO" sz="2400" dirty="0"/>
              <a:t>Plassering av førstehjelper/ sykepleier samt deres utstyr. </a:t>
            </a:r>
            <a:endParaRPr lang="nb-NO" altLang="nb-NO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47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TEMA 4: PERSON SKADET ETTER STUP.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altLang="nb-NO" sz="2400" dirty="0"/>
              <a:t>Kort tid etter gjennomført stup blir du gjort oppmerksom at en person er slått bevistløs og har et blødende kutt i pannen. Hvordan skal vi håndtere denne situasjonen?</a:t>
            </a:r>
          </a:p>
          <a:p>
            <a:endParaRPr lang="nb-NO" altLang="nb-NO" sz="2400" dirty="0"/>
          </a:p>
          <a:p>
            <a:r>
              <a:rPr lang="nb-NO" altLang="nb-NO" sz="2400" dirty="0"/>
              <a:t>Ledelse og delegering</a:t>
            </a:r>
          </a:p>
          <a:p>
            <a:r>
              <a:rPr lang="nb-NO" altLang="nb-NO" sz="2400" dirty="0"/>
              <a:t>Undersøkelse av pasient</a:t>
            </a:r>
          </a:p>
          <a:p>
            <a:r>
              <a:rPr lang="nb-NO" altLang="nb-NO" sz="2400" dirty="0"/>
              <a:t>Aktuelt utstyr</a:t>
            </a:r>
          </a:p>
          <a:p>
            <a:r>
              <a:rPr lang="nb-NO" altLang="nb-NO" sz="2400" dirty="0"/>
              <a:t>Sikring av luftveier</a:t>
            </a:r>
          </a:p>
        </p:txBody>
      </p:sp>
    </p:spTree>
    <p:extLst>
      <p:ext uri="{BB962C8B-B14F-4D97-AF65-F5344CB8AC3E}">
        <p14:creationId xmlns:p14="http://schemas.microsoft.com/office/powerpoint/2010/main" val="7974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EB318EF091D47B638758FDD042563" ma:contentTypeVersion="6" ma:contentTypeDescription="Create a new document." ma:contentTypeScope="" ma:versionID="2c50ae790bf819d2bb6a563671e0ec3d">
  <xsd:schema xmlns:xsd="http://www.w3.org/2001/XMLSchema" xmlns:xs="http://www.w3.org/2001/XMLSchema" xmlns:p="http://schemas.microsoft.com/office/2006/metadata/properties" xmlns:ns2="abb6d03b-b720-43ec-b5a3-4143cac4c03a" xmlns:ns3="54734a74-56dc-4a95-b4ca-4cff54663954" targetNamespace="http://schemas.microsoft.com/office/2006/metadata/properties" ma:root="true" ma:fieldsID="bb11224bd8d7c24a9d8dd47419d6a57a" ns2:_="" ns3:_="">
    <xsd:import namespace="abb6d03b-b720-43ec-b5a3-4143cac4c03a"/>
    <xsd:import namespace="54734a74-56dc-4a95-b4ca-4cff54663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6d03b-b720-43ec-b5a3-4143cac4c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34a74-56dc-4a95-b4ca-4cff54663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BF12F-F51D-434C-87E2-2E03A0081E8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BE9D32-5D88-42B8-A05D-DDE0A75C94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2576A-735C-4F72-AA97-7C77DCE3C4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6d03b-b720-43ec-b5a3-4143cac4c03a"/>
    <ds:schemaRef ds:uri="54734a74-56dc-4a95-b4ca-4cff54663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336</Words>
  <Application>Microsoft Office PowerPoint</Application>
  <PresentationFormat>Widescreen</PresentationFormat>
  <Paragraphs>46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MODULBASERT TRENING FOR LIVBÅTPERSONELL  </vt:lpstr>
      <vt:lpstr>INNHOLD</vt:lpstr>
      <vt:lpstr>TEMA 1 - FØRSTEHJELPSUTSTYR</vt:lpstr>
      <vt:lpstr>FØRSTEHJELPSUTSTYR FF48.1</vt:lpstr>
      <vt:lpstr>FØRSTEHJELPSUTSTYR FF48.1</vt:lpstr>
      <vt:lpstr>FØRSTEHJELPSUTSTYR  FF48.1</vt:lpstr>
      <vt:lpstr>TEMA 2: PSYKISKE REAKSJONER</vt:lpstr>
      <vt:lpstr>TEMA 3: PLASSERING AV SKADET/SYK PERSON</vt:lpstr>
      <vt:lpstr>TEMA 4: PERSON SKADET ETTER STUP. </vt:lpstr>
      <vt:lpstr>TEMA 5: HLR I LIVBÅT</vt:lpstr>
      <vt:lpstr>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MOB BÅT PERSONELL</dc:title>
  <dc:creator>Marita R Dorga</dc:creator>
  <cp:lastModifiedBy>Målfrid Rønnevik</cp:lastModifiedBy>
  <cp:revision>21</cp:revision>
  <dcterms:created xsi:type="dcterms:W3CDTF">2018-10-31T09:41:16Z</dcterms:created>
  <dcterms:modified xsi:type="dcterms:W3CDTF">2021-10-28T11:59:39Z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0x0101003A0EB318EF091D47B638758FDD042563</vt:lpwstr>
  </property>
</Properties>
</file>