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4"/>
  </p:sldMasterIdLst>
  <p:notesMasterIdLst>
    <p:notesMasterId r:id="rId19"/>
  </p:notesMasterIdLst>
  <p:sldIdLst>
    <p:sldId id="276" r:id="rId5"/>
    <p:sldId id="277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90" r:id="rId16"/>
    <p:sldId id="292" r:id="rId17"/>
    <p:sldId id="293" r:id="rId18"/>
  </p:sldIdLst>
  <p:sldSz cx="8826500" cy="6127750"/>
  <p:notesSz cx="8826500" cy="6127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170EC6-22F2-4716-B19E-7EFE87E3D0AF}" v="23" dt="2023-03-28T13:28:18.92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48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edikte Abrahamsen" userId="1c245384-ced1-4b70-91eb-3fe4c3b75bf1" providerId="ADAL" clId="{6F170EC6-22F2-4716-B19E-7EFE87E3D0AF}"/>
    <pc:docChg chg="undo custSel addSld delSld modSld delMainMaster">
      <pc:chgData name="Benedikte Abrahamsen" userId="1c245384-ced1-4b70-91eb-3fe4c3b75bf1" providerId="ADAL" clId="{6F170EC6-22F2-4716-B19E-7EFE87E3D0AF}" dt="2023-04-03T11:19:12.726" v="700" actId="27636"/>
      <pc:docMkLst>
        <pc:docMk/>
      </pc:docMkLst>
      <pc:sldChg chg="del">
        <pc:chgData name="Benedikte Abrahamsen" userId="1c245384-ced1-4b70-91eb-3fe4c3b75bf1" providerId="ADAL" clId="{6F170EC6-22F2-4716-B19E-7EFE87E3D0AF}" dt="2023-03-28T12:53:24.610" v="37" actId="47"/>
        <pc:sldMkLst>
          <pc:docMk/>
          <pc:sldMk cId="0" sldId="256"/>
        </pc:sldMkLst>
      </pc:sldChg>
      <pc:sldChg chg="delSp del">
        <pc:chgData name="Benedikte Abrahamsen" userId="1c245384-ced1-4b70-91eb-3fe4c3b75bf1" providerId="ADAL" clId="{6F170EC6-22F2-4716-B19E-7EFE87E3D0AF}" dt="2023-03-28T12:54:37.995" v="49" actId="47"/>
        <pc:sldMkLst>
          <pc:docMk/>
          <pc:sldMk cId="0" sldId="257"/>
        </pc:sldMkLst>
        <pc:picChg chg="del">
          <ac:chgData name="Benedikte Abrahamsen" userId="1c245384-ced1-4b70-91eb-3fe4c3b75bf1" providerId="ADAL" clId="{6F170EC6-22F2-4716-B19E-7EFE87E3D0AF}" dt="2023-03-28T12:53:54.522" v="38"/>
          <ac:picMkLst>
            <pc:docMk/>
            <pc:sldMk cId="0" sldId="257"/>
            <ac:picMk id="5" creationId="{88ABB7F0-BA2D-ACFB-CE16-968847BC1338}"/>
          </ac:picMkLst>
        </pc:picChg>
      </pc:sldChg>
      <pc:sldChg chg="del">
        <pc:chgData name="Benedikte Abrahamsen" userId="1c245384-ced1-4b70-91eb-3fe4c3b75bf1" providerId="ADAL" clId="{6F170EC6-22F2-4716-B19E-7EFE87E3D0AF}" dt="2023-03-28T13:05:51.228" v="87" actId="47"/>
        <pc:sldMkLst>
          <pc:docMk/>
          <pc:sldMk cId="0" sldId="258"/>
        </pc:sldMkLst>
      </pc:sldChg>
      <pc:sldChg chg="del">
        <pc:chgData name="Benedikte Abrahamsen" userId="1c245384-ced1-4b70-91eb-3fe4c3b75bf1" providerId="ADAL" clId="{6F170EC6-22F2-4716-B19E-7EFE87E3D0AF}" dt="2023-03-28T13:06:50.643" v="109" actId="47"/>
        <pc:sldMkLst>
          <pc:docMk/>
          <pc:sldMk cId="0" sldId="259"/>
        </pc:sldMkLst>
      </pc:sldChg>
      <pc:sldChg chg="del">
        <pc:chgData name="Benedikte Abrahamsen" userId="1c245384-ced1-4b70-91eb-3fe4c3b75bf1" providerId="ADAL" clId="{6F170EC6-22F2-4716-B19E-7EFE87E3D0AF}" dt="2023-03-28T13:14:49.534" v="195" actId="47"/>
        <pc:sldMkLst>
          <pc:docMk/>
          <pc:sldMk cId="0" sldId="260"/>
        </pc:sldMkLst>
      </pc:sldChg>
      <pc:sldChg chg="del">
        <pc:chgData name="Benedikte Abrahamsen" userId="1c245384-ced1-4b70-91eb-3fe4c3b75bf1" providerId="ADAL" clId="{6F170EC6-22F2-4716-B19E-7EFE87E3D0AF}" dt="2023-03-28T13:16:02.499" v="236" actId="47"/>
        <pc:sldMkLst>
          <pc:docMk/>
          <pc:sldMk cId="0" sldId="261"/>
        </pc:sldMkLst>
      </pc:sldChg>
      <pc:sldChg chg="del">
        <pc:chgData name="Benedikte Abrahamsen" userId="1c245384-ced1-4b70-91eb-3fe4c3b75bf1" providerId="ADAL" clId="{6F170EC6-22F2-4716-B19E-7EFE87E3D0AF}" dt="2023-03-28T13:16:50.230" v="251" actId="47"/>
        <pc:sldMkLst>
          <pc:docMk/>
          <pc:sldMk cId="0" sldId="262"/>
        </pc:sldMkLst>
      </pc:sldChg>
      <pc:sldChg chg="del">
        <pc:chgData name="Benedikte Abrahamsen" userId="1c245384-ced1-4b70-91eb-3fe4c3b75bf1" providerId="ADAL" clId="{6F170EC6-22F2-4716-B19E-7EFE87E3D0AF}" dt="2023-03-28T13:17:36.977" v="318" actId="47"/>
        <pc:sldMkLst>
          <pc:docMk/>
          <pc:sldMk cId="0" sldId="263"/>
        </pc:sldMkLst>
      </pc:sldChg>
      <pc:sldChg chg="del">
        <pc:chgData name="Benedikte Abrahamsen" userId="1c245384-ced1-4b70-91eb-3fe4c3b75bf1" providerId="ADAL" clId="{6F170EC6-22F2-4716-B19E-7EFE87E3D0AF}" dt="2023-03-28T13:18:18.065" v="347" actId="47"/>
        <pc:sldMkLst>
          <pc:docMk/>
          <pc:sldMk cId="0" sldId="264"/>
        </pc:sldMkLst>
      </pc:sldChg>
      <pc:sldChg chg="del">
        <pc:chgData name="Benedikte Abrahamsen" userId="1c245384-ced1-4b70-91eb-3fe4c3b75bf1" providerId="ADAL" clId="{6F170EC6-22F2-4716-B19E-7EFE87E3D0AF}" dt="2023-03-28T13:20:02.961" v="379" actId="47"/>
        <pc:sldMkLst>
          <pc:docMk/>
          <pc:sldMk cId="0" sldId="265"/>
        </pc:sldMkLst>
      </pc:sldChg>
      <pc:sldChg chg="del">
        <pc:chgData name="Benedikte Abrahamsen" userId="1c245384-ced1-4b70-91eb-3fe4c3b75bf1" providerId="ADAL" clId="{6F170EC6-22F2-4716-B19E-7EFE87E3D0AF}" dt="2023-03-28T13:20:50.723" v="450" actId="47"/>
        <pc:sldMkLst>
          <pc:docMk/>
          <pc:sldMk cId="0" sldId="266"/>
        </pc:sldMkLst>
      </pc:sldChg>
      <pc:sldChg chg="del">
        <pc:chgData name="Benedikte Abrahamsen" userId="1c245384-ced1-4b70-91eb-3fe4c3b75bf1" providerId="ADAL" clId="{6F170EC6-22F2-4716-B19E-7EFE87E3D0AF}" dt="2023-03-28T13:22:16.069" v="516" actId="47"/>
        <pc:sldMkLst>
          <pc:docMk/>
          <pc:sldMk cId="0" sldId="267"/>
        </pc:sldMkLst>
      </pc:sldChg>
      <pc:sldChg chg="del">
        <pc:chgData name="Benedikte Abrahamsen" userId="1c245384-ced1-4b70-91eb-3fe4c3b75bf1" providerId="ADAL" clId="{6F170EC6-22F2-4716-B19E-7EFE87E3D0AF}" dt="2023-03-28T13:28:10.743" v="567" actId="47"/>
        <pc:sldMkLst>
          <pc:docMk/>
          <pc:sldMk cId="0" sldId="268"/>
        </pc:sldMkLst>
      </pc:sldChg>
      <pc:sldChg chg="modSp del mod">
        <pc:chgData name="Benedikte Abrahamsen" userId="1c245384-ced1-4b70-91eb-3fe4c3b75bf1" providerId="ADAL" clId="{6F170EC6-22F2-4716-B19E-7EFE87E3D0AF}" dt="2023-03-28T13:34:10.643" v="670" actId="47"/>
        <pc:sldMkLst>
          <pc:docMk/>
          <pc:sldMk cId="0" sldId="269"/>
        </pc:sldMkLst>
        <pc:spChg chg="mod">
          <ac:chgData name="Benedikte Abrahamsen" userId="1c245384-ced1-4b70-91eb-3fe4c3b75bf1" providerId="ADAL" clId="{6F170EC6-22F2-4716-B19E-7EFE87E3D0AF}" dt="2023-03-28T13:33:36.423" v="664" actId="1076"/>
          <ac:spMkLst>
            <pc:docMk/>
            <pc:sldMk cId="0" sldId="269"/>
            <ac:spMk id="2" creationId="{00000000-0000-0000-0000-000000000000}"/>
          </ac:spMkLst>
        </pc:spChg>
      </pc:sldChg>
      <pc:sldChg chg="add del setBg">
        <pc:chgData name="Benedikte Abrahamsen" userId="1c245384-ced1-4b70-91eb-3fe4c3b75bf1" providerId="ADAL" clId="{6F170EC6-22F2-4716-B19E-7EFE87E3D0AF}" dt="2023-03-28T12:52:50.960" v="3" actId="47"/>
        <pc:sldMkLst>
          <pc:docMk/>
          <pc:sldMk cId="2352612147" sldId="275"/>
        </pc:sldMkLst>
      </pc:sldChg>
      <pc:sldChg chg="modSp add mod">
        <pc:chgData name="Benedikte Abrahamsen" userId="1c245384-ced1-4b70-91eb-3fe4c3b75bf1" providerId="ADAL" clId="{6F170EC6-22F2-4716-B19E-7EFE87E3D0AF}" dt="2023-03-28T12:53:21.185" v="36" actId="20577"/>
        <pc:sldMkLst>
          <pc:docMk/>
          <pc:sldMk cId="795934892" sldId="276"/>
        </pc:sldMkLst>
        <pc:spChg chg="mod">
          <ac:chgData name="Benedikte Abrahamsen" userId="1c245384-ced1-4b70-91eb-3fe4c3b75bf1" providerId="ADAL" clId="{6F170EC6-22F2-4716-B19E-7EFE87E3D0AF}" dt="2023-03-28T12:53:21.185" v="36" actId="20577"/>
          <ac:spMkLst>
            <pc:docMk/>
            <pc:sldMk cId="795934892" sldId="276"/>
            <ac:spMk id="5" creationId="{5F92F6F7-5C8F-FCB4-871F-FA37ECC787C8}"/>
          </ac:spMkLst>
        </pc:spChg>
      </pc:sldChg>
      <pc:sldChg chg="modSp mod">
        <pc:chgData name="Benedikte Abrahamsen" userId="1c245384-ced1-4b70-91eb-3fe4c3b75bf1" providerId="ADAL" clId="{6F170EC6-22F2-4716-B19E-7EFE87E3D0AF}" dt="2023-03-28T12:54:35.177" v="48" actId="20577"/>
        <pc:sldMkLst>
          <pc:docMk/>
          <pc:sldMk cId="1976200854" sldId="277"/>
        </pc:sldMkLst>
        <pc:spChg chg="mod">
          <ac:chgData name="Benedikte Abrahamsen" userId="1c245384-ced1-4b70-91eb-3fe4c3b75bf1" providerId="ADAL" clId="{6F170EC6-22F2-4716-B19E-7EFE87E3D0AF}" dt="2023-03-28T12:54:10.564" v="40" actId="20577"/>
          <ac:spMkLst>
            <pc:docMk/>
            <pc:sldMk cId="1976200854" sldId="277"/>
            <ac:spMk id="2" creationId="{F5AB6DD5-198E-AF54-1095-EAEA78E9B039}"/>
          </ac:spMkLst>
        </pc:spChg>
        <pc:spChg chg="mod">
          <ac:chgData name="Benedikte Abrahamsen" userId="1c245384-ced1-4b70-91eb-3fe4c3b75bf1" providerId="ADAL" clId="{6F170EC6-22F2-4716-B19E-7EFE87E3D0AF}" dt="2023-03-28T12:54:35.177" v="48" actId="20577"/>
          <ac:spMkLst>
            <pc:docMk/>
            <pc:sldMk cId="1976200854" sldId="277"/>
            <ac:spMk id="3" creationId="{F8CBE4F9-79F8-07DF-8BC6-5BD034C058D2}"/>
          </ac:spMkLst>
        </pc:spChg>
      </pc:sldChg>
      <pc:sldChg chg="addSp modSp add del mod">
        <pc:chgData name="Benedikte Abrahamsen" userId="1c245384-ced1-4b70-91eb-3fe4c3b75bf1" providerId="ADAL" clId="{6F170EC6-22F2-4716-B19E-7EFE87E3D0AF}" dt="2023-03-28T13:01:57.714" v="54" actId="47"/>
        <pc:sldMkLst>
          <pc:docMk/>
          <pc:sldMk cId="2878685317" sldId="278"/>
        </pc:sldMkLst>
        <pc:spChg chg="mod">
          <ac:chgData name="Benedikte Abrahamsen" userId="1c245384-ced1-4b70-91eb-3fe4c3b75bf1" providerId="ADAL" clId="{6F170EC6-22F2-4716-B19E-7EFE87E3D0AF}" dt="2023-03-28T13:01:44.384" v="51"/>
          <ac:spMkLst>
            <pc:docMk/>
            <pc:sldMk cId="2878685317" sldId="278"/>
            <ac:spMk id="3" creationId="{F8CBE4F9-79F8-07DF-8BC6-5BD034C058D2}"/>
          </ac:spMkLst>
        </pc:spChg>
        <pc:spChg chg="add">
          <ac:chgData name="Benedikte Abrahamsen" userId="1c245384-ced1-4b70-91eb-3fe4c3b75bf1" providerId="ADAL" clId="{6F170EC6-22F2-4716-B19E-7EFE87E3D0AF}" dt="2023-03-28T13:01:49.998" v="52" actId="22"/>
          <ac:spMkLst>
            <pc:docMk/>
            <pc:sldMk cId="2878685317" sldId="278"/>
            <ac:spMk id="5" creationId="{CAAA78EB-975E-722F-6A5D-9060027D035B}"/>
          </ac:spMkLst>
        </pc:spChg>
      </pc:sldChg>
      <pc:sldChg chg="modSp add mod">
        <pc:chgData name="Benedikte Abrahamsen" userId="1c245384-ced1-4b70-91eb-3fe4c3b75bf1" providerId="ADAL" clId="{6F170EC6-22F2-4716-B19E-7EFE87E3D0AF}" dt="2023-03-28T13:05:44.653" v="86" actId="20577"/>
        <pc:sldMkLst>
          <pc:docMk/>
          <pc:sldMk cId="3828203145" sldId="279"/>
        </pc:sldMkLst>
        <pc:spChg chg="mod">
          <ac:chgData name="Benedikte Abrahamsen" userId="1c245384-ced1-4b70-91eb-3fe4c3b75bf1" providerId="ADAL" clId="{6F170EC6-22F2-4716-B19E-7EFE87E3D0AF}" dt="2023-03-28T13:02:00.569" v="56" actId="20577"/>
          <ac:spMkLst>
            <pc:docMk/>
            <pc:sldMk cId="3828203145" sldId="279"/>
            <ac:spMk id="2" creationId="{F5AB6DD5-198E-AF54-1095-EAEA78E9B039}"/>
          </ac:spMkLst>
        </pc:spChg>
        <pc:spChg chg="mod">
          <ac:chgData name="Benedikte Abrahamsen" userId="1c245384-ced1-4b70-91eb-3fe4c3b75bf1" providerId="ADAL" clId="{6F170EC6-22F2-4716-B19E-7EFE87E3D0AF}" dt="2023-03-28T13:05:44.653" v="86" actId="20577"/>
          <ac:spMkLst>
            <pc:docMk/>
            <pc:sldMk cId="3828203145" sldId="279"/>
            <ac:spMk id="3" creationId="{F8CBE4F9-79F8-07DF-8BC6-5BD034C058D2}"/>
          </ac:spMkLst>
        </pc:spChg>
      </pc:sldChg>
      <pc:sldChg chg="modSp add mod">
        <pc:chgData name="Benedikte Abrahamsen" userId="1c245384-ced1-4b70-91eb-3fe4c3b75bf1" providerId="ADAL" clId="{6F170EC6-22F2-4716-B19E-7EFE87E3D0AF}" dt="2023-03-28T13:12:54.457" v="112" actId="5793"/>
        <pc:sldMkLst>
          <pc:docMk/>
          <pc:sldMk cId="3531716483" sldId="280"/>
        </pc:sldMkLst>
        <pc:spChg chg="mod">
          <ac:chgData name="Benedikte Abrahamsen" userId="1c245384-ced1-4b70-91eb-3fe4c3b75bf1" providerId="ADAL" clId="{6F170EC6-22F2-4716-B19E-7EFE87E3D0AF}" dt="2023-03-28T13:12:54.457" v="112" actId="5793"/>
          <ac:spMkLst>
            <pc:docMk/>
            <pc:sldMk cId="3531716483" sldId="280"/>
            <ac:spMk id="3" creationId="{F8CBE4F9-79F8-07DF-8BC6-5BD034C058D2}"/>
          </ac:spMkLst>
        </pc:spChg>
      </pc:sldChg>
      <pc:sldChg chg="modSp add mod">
        <pc:chgData name="Benedikte Abrahamsen" userId="1c245384-ced1-4b70-91eb-3fe4c3b75bf1" providerId="ADAL" clId="{6F170EC6-22F2-4716-B19E-7EFE87E3D0AF}" dt="2023-03-28T13:14:41.593" v="194" actId="108"/>
        <pc:sldMkLst>
          <pc:docMk/>
          <pc:sldMk cId="2916063" sldId="281"/>
        </pc:sldMkLst>
        <pc:spChg chg="mod">
          <ac:chgData name="Benedikte Abrahamsen" userId="1c245384-ced1-4b70-91eb-3fe4c3b75bf1" providerId="ADAL" clId="{6F170EC6-22F2-4716-B19E-7EFE87E3D0AF}" dt="2023-03-28T13:14:41.593" v="194" actId="108"/>
          <ac:spMkLst>
            <pc:docMk/>
            <pc:sldMk cId="2916063" sldId="281"/>
            <ac:spMk id="3" creationId="{F8CBE4F9-79F8-07DF-8BC6-5BD034C058D2}"/>
          </ac:spMkLst>
        </pc:spChg>
      </pc:sldChg>
      <pc:sldChg chg="modSp mod">
        <pc:chgData name="Benedikte Abrahamsen" userId="1c245384-ced1-4b70-91eb-3fe4c3b75bf1" providerId="ADAL" clId="{6F170EC6-22F2-4716-B19E-7EFE87E3D0AF}" dt="2023-04-03T11:19:12.726" v="700" actId="27636"/>
        <pc:sldMkLst>
          <pc:docMk/>
          <pc:sldMk cId="1204898763" sldId="282"/>
        </pc:sldMkLst>
        <pc:spChg chg="mod">
          <ac:chgData name="Benedikte Abrahamsen" userId="1c245384-ced1-4b70-91eb-3fe4c3b75bf1" providerId="ADAL" clId="{6F170EC6-22F2-4716-B19E-7EFE87E3D0AF}" dt="2023-03-28T13:15:04.285" v="197" actId="20577"/>
          <ac:spMkLst>
            <pc:docMk/>
            <pc:sldMk cId="1204898763" sldId="282"/>
            <ac:spMk id="2" creationId="{A0E9D19A-A3B3-134A-7B11-A158FA02E7A1}"/>
          </ac:spMkLst>
        </pc:spChg>
        <pc:spChg chg="mod">
          <ac:chgData name="Benedikte Abrahamsen" userId="1c245384-ced1-4b70-91eb-3fe4c3b75bf1" providerId="ADAL" clId="{6F170EC6-22F2-4716-B19E-7EFE87E3D0AF}" dt="2023-04-03T11:19:12.726" v="700" actId="27636"/>
          <ac:spMkLst>
            <pc:docMk/>
            <pc:sldMk cId="1204898763" sldId="282"/>
            <ac:spMk id="3" creationId="{43A7B18F-10B9-F354-738B-C45D6DEAAD39}"/>
          </ac:spMkLst>
        </pc:spChg>
      </pc:sldChg>
      <pc:sldChg chg="modSp mod">
        <pc:chgData name="Benedikte Abrahamsen" userId="1c245384-ced1-4b70-91eb-3fe4c3b75bf1" providerId="ADAL" clId="{6F170EC6-22F2-4716-B19E-7EFE87E3D0AF}" dt="2023-04-03T08:18:24.742" v="672" actId="20577"/>
        <pc:sldMkLst>
          <pc:docMk/>
          <pc:sldMk cId="1290262398" sldId="283"/>
        </pc:sldMkLst>
        <pc:spChg chg="mod">
          <ac:chgData name="Benedikte Abrahamsen" userId="1c245384-ced1-4b70-91eb-3fe4c3b75bf1" providerId="ADAL" clId="{6F170EC6-22F2-4716-B19E-7EFE87E3D0AF}" dt="2023-04-03T08:18:24.742" v="672" actId="20577"/>
          <ac:spMkLst>
            <pc:docMk/>
            <pc:sldMk cId="1290262398" sldId="283"/>
            <ac:spMk id="2" creationId="{A0E9D19A-A3B3-134A-7B11-A158FA02E7A1}"/>
          </ac:spMkLst>
        </pc:spChg>
        <pc:spChg chg="mod">
          <ac:chgData name="Benedikte Abrahamsen" userId="1c245384-ced1-4b70-91eb-3fe4c3b75bf1" providerId="ADAL" clId="{6F170EC6-22F2-4716-B19E-7EFE87E3D0AF}" dt="2023-03-28T13:16:46.708" v="250" actId="20577"/>
          <ac:spMkLst>
            <pc:docMk/>
            <pc:sldMk cId="1290262398" sldId="283"/>
            <ac:spMk id="3" creationId="{43A7B18F-10B9-F354-738B-C45D6DEAAD39}"/>
          </ac:spMkLst>
        </pc:spChg>
      </pc:sldChg>
      <pc:sldChg chg="modSp mod">
        <pc:chgData name="Benedikte Abrahamsen" userId="1c245384-ced1-4b70-91eb-3fe4c3b75bf1" providerId="ADAL" clId="{6F170EC6-22F2-4716-B19E-7EFE87E3D0AF}" dt="2023-03-28T13:17:33.461" v="317" actId="20577"/>
        <pc:sldMkLst>
          <pc:docMk/>
          <pc:sldMk cId="2032633408" sldId="284"/>
        </pc:sldMkLst>
        <pc:spChg chg="mod">
          <ac:chgData name="Benedikte Abrahamsen" userId="1c245384-ced1-4b70-91eb-3fe4c3b75bf1" providerId="ADAL" clId="{6F170EC6-22F2-4716-B19E-7EFE87E3D0AF}" dt="2023-03-28T13:17:33.461" v="317" actId="20577"/>
          <ac:spMkLst>
            <pc:docMk/>
            <pc:sldMk cId="2032633408" sldId="284"/>
            <ac:spMk id="3" creationId="{43A7B18F-10B9-F354-738B-C45D6DEAAD39}"/>
          </ac:spMkLst>
        </pc:spChg>
      </pc:sldChg>
      <pc:sldChg chg="addSp delSp modSp add mod">
        <pc:chgData name="Benedikte Abrahamsen" userId="1c245384-ced1-4b70-91eb-3fe4c3b75bf1" providerId="ADAL" clId="{6F170EC6-22F2-4716-B19E-7EFE87E3D0AF}" dt="2023-03-28T13:18:29.933" v="349" actId="22"/>
        <pc:sldMkLst>
          <pc:docMk/>
          <pc:sldMk cId="2367439393" sldId="285"/>
        </pc:sldMkLst>
        <pc:spChg chg="mod">
          <ac:chgData name="Benedikte Abrahamsen" userId="1c245384-ced1-4b70-91eb-3fe4c3b75bf1" providerId="ADAL" clId="{6F170EC6-22F2-4716-B19E-7EFE87E3D0AF}" dt="2023-03-28T13:17:47.102" v="338" actId="20577"/>
          <ac:spMkLst>
            <pc:docMk/>
            <pc:sldMk cId="2367439393" sldId="285"/>
            <ac:spMk id="2" creationId="{A0E9D19A-A3B3-134A-7B11-A158FA02E7A1}"/>
          </ac:spMkLst>
        </pc:spChg>
        <pc:spChg chg="mod">
          <ac:chgData name="Benedikte Abrahamsen" userId="1c245384-ced1-4b70-91eb-3fe4c3b75bf1" providerId="ADAL" clId="{6F170EC6-22F2-4716-B19E-7EFE87E3D0AF}" dt="2023-03-28T13:18:11.581" v="346" actId="20577"/>
          <ac:spMkLst>
            <pc:docMk/>
            <pc:sldMk cId="2367439393" sldId="285"/>
            <ac:spMk id="3" creationId="{43A7B18F-10B9-F354-738B-C45D6DEAAD39}"/>
          </ac:spMkLst>
        </pc:spChg>
        <pc:spChg chg="add del">
          <ac:chgData name="Benedikte Abrahamsen" userId="1c245384-ced1-4b70-91eb-3fe4c3b75bf1" providerId="ADAL" clId="{6F170EC6-22F2-4716-B19E-7EFE87E3D0AF}" dt="2023-03-28T13:18:29.933" v="349" actId="22"/>
          <ac:spMkLst>
            <pc:docMk/>
            <pc:sldMk cId="2367439393" sldId="285"/>
            <ac:spMk id="5" creationId="{BF15FFC2-5374-674F-9784-0719A57373DA}"/>
          </ac:spMkLst>
        </pc:spChg>
      </pc:sldChg>
      <pc:sldChg chg="addSp delSp modSp add mod modClrScheme chgLayout">
        <pc:chgData name="Benedikte Abrahamsen" userId="1c245384-ced1-4b70-91eb-3fe4c3b75bf1" providerId="ADAL" clId="{6F170EC6-22F2-4716-B19E-7EFE87E3D0AF}" dt="2023-03-28T13:19:59.030" v="378" actId="20577"/>
        <pc:sldMkLst>
          <pc:docMk/>
          <pc:sldMk cId="4067247959" sldId="286"/>
        </pc:sldMkLst>
        <pc:spChg chg="mod ord">
          <ac:chgData name="Benedikte Abrahamsen" userId="1c245384-ced1-4b70-91eb-3fe4c3b75bf1" providerId="ADAL" clId="{6F170EC6-22F2-4716-B19E-7EFE87E3D0AF}" dt="2023-03-28T13:19:45.139" v="371" actId="700"/>
          <ac:spMkLst>
            <pc:docMk/>
            <pc:sldMk cId="4067247959" sldId="286"/>
            <ac:spMk id="2" creationId="{A0E9D19A-A3B3-134A-7B11-A158FA02E7A1}"/>
          </ac:spMkLst>
        </pc:spChg>
        <pc:spChg chg="del mod ord">
          <ac:chgData name="Benedikte Abrahamsen" userId="1c245384-ced1-4b70-91eb-3fe4c3b75bf1" providerId="ADAL" clId="{6F170EC6-22F2-4716-B19E-7EFE87E3D0AF}" dt="2023-03-28T13:18:44.570" v="354"/>
          <ac:spMkLst>
            <pc:docMk/>
            <pc:sldMk cId="4067247959" sldId="286"/>
            <ac:spMk id="3" creationId="{43A7B18F-10B9-F354-738B-C45D6DEAAD39}"/>
          </ac:spMkLst>
        </pc:spChg>
        <pc:spChg chg="add mod ord">
          <ac:chgData name="Benedikte Abrahamsen" userId="1c245384-ced1-4b70-91eb-3fe4c3b75bf1" providerId="ADAL" clId="{6F170EC6-22F2-4716-B19E-7EFE87E3D0AF}" dt="2023-03-28T13:19:59.030" v="378" actId="20577"/>
          <ac:spMkLst>
            <pc:docMk/>
            <pc:sldMk cId="4067247959" sldId="286"/>
            <ac:spMk id="4" creationId="{4281F450-D891-7525-5131-0046437784EE}"/>
          </ac:spMkLst>
        </pc:spChg>
        <pc:spChg chg="add del mod ord">
          <ac:chgData name="Benedikte Abrahamsen" userId="1c245384-ced1-4b70-91eb-3fe4c3b75bf1" providerId="ADAL" clId="{6F170EC6-22F2-4716-B19E-7EFE87E3D0AF}" dt="2023-03-28T13:19:45.139" v="371" actId="700"/>
          <ac:spMkLst>
            <pc:docMk/>
            <pc:sldMk cId="4067247959" sldId="286"/>
            <ac:spMk id="6" creationId="{9AC7E699-BB0E-61BB-9598-47851C1C2D62}"/>
          </ac:spMkLst>
        </pc:spChg>
        <pc:spChg chg="add del mod ord">
          <ac:chgData name="Benedikte Abrahamsen" userId="1c245384-ced1-4b70-91eb-3fe4c3b75bf1" providerId="ADAL" clId="{6F170EC6-22F2-4716-B19E-7EFE87E3D0AF}" dt="2023-03-28T13:19:45.139" v="371" actId="700"/>
          <ac:spMkLst>
            <pc:docMk/>
            <pc:sldMk cId="4067247959" sldId="286"/>
            <ac:spMk id="7" creationId="{FE854DC2-0801-3FC5-EAFC-53FB4A72096E}"/>
          </ac:spMkLst>
        </pc:spChg>
        <pc:picChg chg="add mod ord">
          <ac:chgData name="Benedikte Abrahamsen" userId="1c245384-ced1-4b70-91eb-3fe4c3b75bf1" providerId="ADAL" clId="{6F170EC6-22F2-4716-B19E-7EFE87E3D0AF}" dt="2023-03-28T13:19:45.139" v="371" actId="700"/>
          <ac:picMkLst>
            <pc:docMk/>
            <pc:sldMk cId="4067247959" sldId="286"/>
            <ac:picMk id="5" creationId="{9F4F408D-1AFA-E29E-C145-09B1AB9EF523}"/>
          </ac:picMkLst>
        </pc:picChg>
      </pc:sldChg>
      <pc:sldChg chg="modSp add mod">
        <pc:chgData name="Benedikte Abrahamsen" userId="1c245384-ced1-4b70-91eb-3fe4c3b75bf1" providerId="ADAL" clId="{6F170EC6-22F2-4716-B19E-7EFE87E3D0AF}" dt="2023-03-28T13:20:48.304" v="449" actId="108"/>
        <pc:sldMkLst>
          <pc:docMk/>
          <pc:sldMk cId="2537113142" sldId="287"/>
        </pc:sldMkLst>
        <pc:spChg chg="mod">
          <ac:chgData name="Benedikte Abrahamsen" userId="1c245384-ced1-4b70-91eb-3fe4c3b75bf1" providerId="ADAL" clId="{6F170EC6-22F2-4716-B19E-7EFE87E3D0AF}" dt="2023-03-28T13:20:12.777" v="398" actId="20577"/>
          <ac:spMkLst>
            <pc:docMk/>
            <pc:sldMk cId="2537113142" sldId="287"/>
            <ac:spMk id="2" creationId="{A0E9D19A-A3B3-134A-7B11-A158FA02E7A1}"/>
          </ac:spMkLst>
        </pc:spChg>
        <pc:spChg chg="mod">
          <ac:chgData name="Benedikte Abrahamsen" userId="1c245384-ced1-4b70-91eb-3fe4c3b75bf1" providerId="ADAL" clId="{6F170EC6-22F2-4716-B19E-7EFE87E3D0AF}" dt="2023-03-28T13:20:48.304" v="449" actId="108"/>
          <ac:spMkLst>
            <pc:docMk/>
            <pc:sldMk cId="2537113142" sldId="287"/>
            <ac:spMk id="3" creationId="{43A7B18F-10B9-F354-738B-C45D6DEAAD39}"/>
          </ac:spMkLst>
        </pc:spChg>
      </pc:sldChg>
      <pc:sldChg chg="modSp add del mod">
        <pc:chgData name="Benedikte Abrahamsen" userId="1c245384-ced1-4b70-91eb-3fe4c3b75bf1" providerId="ADAL" clId="{6F170EC6-22F2-4716-B19E-7EFE87E3D0AF}" dt="2023-03-28T13:22:12.162" v="515" actId="20577"/>
        <pc:sldMkLst>
          <pc:docMk/>
          <pc:sldMk cId="265822172" sldId="290"/>
        </pc:sldMkLst>
        <pc:spChg chg="mod">
          <ac:chgData name="Benedikte Abrahamsen" userId="1c245384-ced1-4b70-91eb-3fe4c3b75bf1" providerId="ADAL" clId="{6F170EC6-22F2-4716-B19E-7EFE87E3D0AF}" dt="2023-03-28T13:22:12.162" v="515" actId="20577"/>
          <ac:spMkLst>
            <pc:docMk/>
            <pc:sldMk cId="265822172" sldId="290"/>
            <ac:spMk id="3" creationId="{43A7B18F-10B9-F354-738B-C45D6DEAAD39}"/>
          </ac:spMkLst>
        </pc:spChg>
      </pc:sldChg>
      <pc:sldChg chg="modSp add del mod">
        <pc:chgData name="Benedikte Abrahamsen" userId="1c245384-ced1-4b70-91eb-3fe4c3b75bf1" providerId="ADAL" clId="{6F170EC6-22F2-4716-B19E-7EFE87E3D0AF}" dt="2023-03-28T13:28:00.288" v="566" actId="27636"/>
        <pc:sldMkLst>
          <pc:docMk/>
          <pc:sldMk cId="1480986646" sldId="292"/>
        </pc:sldMkLst>
        <pc:spChg chg="mod">
          <ac:chgData name="Benedikte Abrahamsen" userId="1c245384-ced1-4b70-91eb-3fe4c3b75bf1" providerId="ADAL" clId="{6F170EC6-22F2-4716-B19E-7EFE87E3D0AF}" dt="2023-03-28T13:28:00.288" v="566" actId="27636"/>
          <ac:spMkLst>
            <pc:docMk/>
            <pc:sldMk cId="1480986646" sldId="292"/>
            <ac:spMk id="3" creationId="{43A7B18F-10B9-F354-738B-C45D6DEAAD39}"/>
          </ac:spMkLst>
        </pc:spChg>
      </pc:sldChg>
      <pc:sldChg chg="addSp delSp modSp add mod">
        <pc:chgData name="Benedikte Abrahamsen" userId="1c245384-ced1-4b70-91eb-3fe4c3b75bf1" providerId="ADAL" clId="{6F170EC6-22F2-4716-B19E-7EFE87E3D0AF}" dt="2023-03-28T13:34:04.097" v="669" actId="108"/>
        <pc:sldMkLst>
          <pc:docMk/>
          <pc:sldMk cId="3950799917" sldId="293"/>
        </pc:sldMkLst>
        <pc:spChg chg="del">
          <ac:chgData name="Benedikte Abrahamsen" userId="1c245384-ced1-4b70-91eb-3fe4c3b75bf1" providerId="ADAL" clId="{6F170EC6-22F2-4716-B19E-7EFE87E3D0AF}" dt="2023-03-28T13:28:22.770" v="569" actId="478"/>
          <ac:spMkLst>
            <pc:docMk/>
            <pc:sldMk cId="3950799917" sldId="293"/>
            <ac:spMk id="2" creationId="{A0E9D19A-A3B3-134A-7B11-A158FA02E7A1}"/>
          </ac:spMkLst>
        </pc:spChg>
        <pc:spChg chg="mod">
          <ac:chgData name="Benedikte Abrahamsen" userId="1c245384-ced1-4b70-91eb-3fe4c3b75bf1" providerId="ADAL" clId="{6F170EC6-22F2-4716-B19E-7EFE87E3D0AF}" dt="2023-03-28T13:34:04.097" v="669" actId="108"/>
          <ac:spMkLst>
            <pc:docMk/>
            <pc:sldMk cId="3950799917" sldId="293"/>
            <ac:spMk id="3" creationId="{43A7B18F-10B9-F354-738B-C45D6DEAAD39}"/>
          </ac:spMkLst>
        </pc:spChg>
        <pc:spChg chg="add del mod">
          <ac:chgData name="Benedikte Abrahamsen" userId="1c245384-ced1-4b70-91eb-3fe4c3b75bf1" providerId="ADAL" clId="{6F170EC6-22F2-4716-B19E-7EFE87E3D0AF}" dt="2023-03-28T13:28:50.923" v="571" actId="478"/>
          <ac:spMkLst>
            <pc:docMk/>
            <pc:sldMk cId="3950799917" sldId="293"/>
            <ac:spMk id="5" creationId="{10DC0A3F-CA4E-1B17-7F56-4DB136EE6048}"/>
          </ac:spMkLst>
        </pc:spChg>
      </pc:sldChg>
      <pc:sldMasterChg chg="del delSldLayout">
        <pc:chgData name="Benedikte Abrahamsen" userId="1c245384-ced1-4b70-91eb-3fe4c3b75bf1" providerId="ADAL" clId="{6F170EC6-22F2-4716-B19E-7EFE87E3D0AF}" dt="2023-03-28T13:34:10.643" v="670" actId="47"/>
        <pc:sldMasterMkLst>
          <pc:docMk/>
          <pc:sldMasterMk cId="0" sldId="2147483648"/>
        </pc:sldMasterMkLst>
        <pc:sldLayoutChg chg="del">
          <pc:chgData name="Benedikte Abrahamsen" userId="1c245384-ced1-4b70-91eb-3fe4c3b75bf1" providerId="ADAL" clId="{6F170EC6-22F2-4716-B19E-7EFE87E3D0AF}" dt="2023-03-28T13:34:10.643" v="670" actId="47"/>
          <pc:sldLayoutMkLst>
            <pc:docMk/>
            <pc:sldMasterMk cId="0" sldId="2147483648"/>
            <pc:sldLayoutMk cId="0" sldId="2147483661"/>
          </pc:sldLayoutMkLst>
        </pc:sldLayoutChg>
        <pc:sldLayoutChg chg="del">
          <pc:chgData name="Benedikte Abrahamsen" userId="1c245384-ced1-4b70-91eb-3fe4c3b75bf1" providerId="ADAL" clId="{6F170EC6-22F2-4716-B19E-7EFE87E3D0AF}" dt="2023-03-28T13:34:10.643" v="670" actId="47"/>
          <pc:sldLayoutMkLst>
            <pc:docMk/>
            <pc:sldMasterMk cId="0" sldId="2147483648"/>
            <pc:sldLayoutMk cId="0" sldId="2147483662"/>
          </pc:sldLayoutMkLst>
        </pc:sldLayoutChg>
        <pc:sldLayoutChg chg="del">
          <pc:chgData name="Benedikte Abrahamsen" userId="1c245384-ced1-4b70-91eb-3fe4c3b75bf1" providerId="ADAL" clId="{6F170EC6-22F2-4716-B19E-7EFE87E3D0AF}" dt="2023-03-28T13:34:10.643" v="670" actId="47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Benedikte Abrahamsen" userId="1c245384-ced1-4b70-91eb-3fe4c3b75bf1" providerId="ADAL" clId="{6F170EC6-22F2-4716-B19E-7EFE87E3D0AF}" dt="2023-03-28T13:34:10.643" v="670" actId="47"/>
          <pc:sldLayoutMkLst>
            <pc:docMk/>
            <pc:sldMasterMk cId="0" sldId="2147483648"/>
            <pc:sldLayoutMk cId="0" sldId="2147483664"/>
          </pc:sldLayoutMkLst>
        </pc:sldLayoutChg>
        <pc:sldLayoutChg chg="del">
          <pc:chgData name="Benedikte Abrahamsen" userId="1c245384-ced1-4b70-91eb-3fe4c3b75bf1" providerId="ADAL" clId="{6F170EC6-22F2-4716-B19E-7EFE87E3D0AF}" dt="2023-03-28T13:34:10.643" v="670" actId="47"/>
          <pc:sldLayoutMkLst>
            <pc:docMk/>
            <pc:sldMasterMk cId="0" sldId="2147483648"/>
            <pc:sldLayoutMk cId="0" sldId="2147483665"/>
          </pc:sldLayoutMkLst>
        </pc:sldLayoutChg>
        <pc:sldLayoutChg chg="del">
          <pc:chgData name="Benedikte Abrahamsen" userId="1c245384-ced1-4b70-91eb-3fe4c3b75bf1" providerId="ADAL" clId="{6F170EC6-22F2-4716-B19E-7EFE87E3D0AF}" dt="2023-03-28T12:52:50.960" v="3" actId="47"/>
          <pc:sldLayoutMkLst>
            <pc:docMk/>
            <pc:sldMasterMk cId="0" sldId="2147483648"/>
            <pc:sldLayoutMk cId="1489274107" sldId="214748366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824288" cy="307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999038" y="0"/>
            <a:ext cx="3825875" cy="307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90FB6-D7DA-4F39-BA3F-0D2CE17B7E8F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766763"/>
            <a:ext cx="2978150" cy="2066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882650" y="2949575"/>
            <a:ext cx="7061200" cy="2413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5819775"/>
            <a:ext cx="3824288" cy="30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999038" y="5819775"/>
            <a:ext cx="3825875" cy="30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C314A-C350-4A38-8700-B164609CF24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4132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32105" indent="-319405">
              <a:buFont typeface="Arial"/>
              <a:buChar char="•"/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87766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spcBef>
                <a:spcPts val="409"/>
              </a:spcBef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77801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spcBef>
                <a:spcPts val="409"/>
              </a:spcBef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4537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spcBef>
                <a:spcPts val="409"/>
              </a:spcBef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25932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spcBef>
                <a:spcPts val="409"/>
              </a:spcBef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84021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57106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solidFill>
          <a:srgbClr val="F7CF5E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31363F-8DCF-B944-9C4A-8BFB66CB1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313" y="1002852"/>
            <a:ext cx="6619875" cy="2133365"/>
          </a:xfrm>
        </p:spPr>
        <p:txBody>
          <a:bodyPr anchor="b">
            <a:normAutofit/>
          </a:bodyPr>
          <a:lstStyle>
            <a:lvl1pPr algn="ctr">
              <a:defRPr sz="3475" cap="all" baseline="0">
                <a:latin typeface="DIN 2014 Bold" panose="020B0504020202020204" pitchFamily="34" charset="77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1F1DB19-0425-58DF-7884-3CFF5CFDD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3313" y="3218488"/>
            <a:ext cx="6619875" cy="1479454"/>
          </a:xfrm>
        </p:spPr>
        <p:txBody>
          <a:bodyPr/>
          <a:lstStyle>
            <a:lvl1pPr marL="0" indent="0" algn="ctr">
              <a:buNone/>
              <a:defRPr sz="1738"/>
            </a:lvl1pPr>
            <a:lvl2pPr marL="331013" indent="0" algn="ctr">
              <a:buNone/>
              <a:defRPr sz="1448"/>
            </a:lvl2pPr>
            <a:lvl3pPr marL="662026" indent="0" algn="ctr">
              <a:buNone/>
              <a:defRPr sz="1303"/>
            </a:lvl3pPr>
            <a:lvl4pPr marL="993038" indent="0" algn="ctr">
              <a:buNone/>
              <a:defRPr sz="1158"/>
            </a:lvl4pPr>
            <a:lvl5pPr marL="1324051" indent="0" algn="ctr">
              <a:buNone/>
              <a:defRPr sz="1158"/>
            </a:lvl5pPr>
            <a:lvl6pPr marL="1655064" indent="0" algn="ctr">
              <a:buNone/>
              <a:defRPr sz="1158"/>
            </a:lvl6pPr>
            <a:lvl7pPr marL="1986077" indent="0" algn="ctr">
              <a:buNone/>
              <a:defRPr sz="1158"/>
            </a:lvl7pPr>
            <a:lvl8pPr marL="2317090" indent="0" algn="ctr">
              <a:buNone/>
              <a:defRPr sz="1158"/>
            </a:lvl8pPr>
            <a:lvl9pPr marL="2648102" indent="0" algn="ctr">
              <a:buNone/>
              <a:defRPr sz="1158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4DDCD83-A0F3-D2A0-199E-AE331B414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A1675A6-FECA-D39A-8F76-625F97018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E4AE4D5-563F-ADA4-64CD-99F482B3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6282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478C0A8-8D65-5B9C-7F58-DA306AD9A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16464" y="326246"/>
            <a:ext cx="1903214" cy="519298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9B7004E-14ED-B166-639F-B61797E82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6822" y="326246"/>
            <a:ext cx="5599311" cy="519298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07FE7D0-55D7-4B77-6CB2-FE3C01ECB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42C503-56BF-FCFA-FB21-B3A0E6E9B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3EB652B-208D-D147-C84D-6709EABCF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301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BB52AE-F283-C086-8629-6B774EE284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9724" y="2048751"/>
            <a:ext cx="6428827" cy="1101413"/>
          </a:xfrm>
        </p:spPr>
        <p:txBody>
          <a:bodyPr>
            <a:normAutofit/>
          </a:bodyPr>
          <a:lstStyle>
            <a:lvl1pPr algn="ctr">
              <a:defRPr sz="5213" kern="2100" cap="all" spc="217" baseline="10000">
                <a:latin typeface="DIN 2014 Bold" panose="020B0504020202020204" pitchFamily="34" charset="77"/>
              </a:defRPr>
            </a:lvl1pPr>
          </a:lstStyle>
          <a:p>
            <a:r>
              <a:rPr lang="nb-NO"/>
              <a:t>«HVEM ER VI?»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3627F9-7BF9-50BF-14B8-28BEB36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92AADA-3EEB-FA20-4C44-27D1C9F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3C844AA-15EB-1BDC-8584-FCD2155D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47FB018A-A0AC-6DE2-1115-AD2FB76181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93627" y="3422338"/>
            <a:ext cx="4439247" cy="1685893"/>
          </a:xfrm>
        </p:spPr>
        <p:txBody>
          <a:bodyPr/>
          <a:lstStyle>
            <a:lvl1pPr marL="0" indent="0">
              <a:buFontTx/>
              <a:buNone/>
              <a:defRPr lang="nb-NO" smtClean="0">
                <a:effectLst/>
              </a:defRPr>
            </a:lvl1pPr>
          </a:lstStyle>
          <a:p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Lorem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ipsum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dolor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sit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amet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,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consectetuer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adipiscing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elit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, sed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diamnonummy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nibh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euismod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tincidunt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ut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laoreet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dolore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magna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aliquam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erat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volutpat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.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Lorem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ipsum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dolor</a:t>
            </a:r>
            <a:endParaRPr lang="nb-NO">
              <a:solidFill>
                <a:srgbClr val="3E62D7"/>
              </a:solidFill>
              <a:effectLst/>
              <a:latin typeface="Helvetica" pitchFamily="2" charset="0"/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710863D3-AFB1-6283-2F79-69461C955D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847442" y="741514"/>
            <a:ext cx="3694884" cy="464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524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35B6A0D0-28CF-4C8C-EA31-267C0BD4B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822" y="2255626"/>
            <a:ext cx="7612856" cy="1184415"/>
          </a:xfrm>
        </p:spPr>
        <p:txBody>
          <a:bodyPr>
            <a:noAutofit/>
          </a:bodyPr>
          <a:lstStyle>
            <a:lvl1pPr algn="ctr">
              <a:defRPr sz="8688" cap="none" spc="1448" baseline="0"/>
            </a:lvl1pPr>
          </a:lstStyle>
          <a:p>
            <a:r>
              <a:rPr lang="nb-NO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3221079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BB52AE-F283-C086-8629-6B774EE28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822" y="2072117"/>
            <a:ext cx="7612856" cy="1184415"/>
          </a:xfrm>
        </p:spPr>
        <p:txBody>
          <a:bodyPr>
            <a:normAutofit/>
          </a:bodyPr>
          <a:lstStyle>
            <a:lvl1pPr algn="ctr">
              <a:defRPr sz="5213" kern="2100" cap="none" spc="217" baseline="10000">
                <a:latin typeface="+mj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3627F9-7BF9-50BF-14B8-28BEB36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92AADA-3EEB-FA20-4C44-27D1C9F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3C844AA-15EB-1BDC-8584-FCD2155D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2743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A4859B4-5120-C419-972C-C33A730AE8B2}"/>
              </a:ext>
            </a:extLst>
          </p:cNvPr>
          <p:cNvSpPr/>
          <p:nvPr userDrawn="1"/>
        </p:nvSpPr>
        <p:spPr>
          <a:xfrm>
            <a:off x="0" y="0"/>
            <a:ext cx="8826500" cy="6127750"/>
          </a:xfrm>
          <a:prstGeom prst="rect">
            <a:avLst/>
          </a:prstGeom>
          <a:solidFill>
            <a:srgbClr val="FEF1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014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3627F9-7BF9-50BF-14B8-28BEB36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92AADA-3EEB-FA20-4C44-27D1C9F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3C844AA-15EB-1BDC-8584-FCD2155D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434E5541-4247-7D55-EF0B-8769B72634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0888" y="1349235"/>
            <a:ext cx="1844725" cy="2800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557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Del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9AF398-EA21-1985-7189-0DB8BCB03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225" y="1527683"/>
            <a:ext cx="7612856" cy="2548973"/>
          </a:xfrm>
        </p:spPr>
        <p:txBody>
          <a:bodyPr anchor="b"/>
          <a:lstStyle>
            <a:lvl1pPr>
              <a:defRPr sz="4344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E0F122E-B4BB-785B-9945-146F5B2C7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2225" y="4100771"/>
            <a:ext cx="7612856" cy="1340445"/>
          </a:xfrm>
        </p:spPr>
        <p:txBody>
          <a:bodyPr/>
          <a:lstStyle>
            <a:lvl1pPr marL="0" indent="0">
              <a:buNone/>
              <a:defRPr sz="1738">
                <a:solidFill>
                  <a:schemeClr val="tx1">
                    <a:tint val="75000"/>
                  </a:schemeClr>
                </a:solidFill>
              </a:defRPr>
            </a:lvl1pPr>
            <a:lvl2pPr marL="331013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2pPr>
            <a:lvl3pPr marL="662026" indent="0">
              <a:buNone/>
              <a:defRPr sz="1303">
                <a:solidFill>
                  <a:schemeClr val="tx1">
                    <a:tint val="75000"/>
                  </a:schemeClr>
                </a:solidFill>
              </a:defRPr>
            </a:lvl3pPr>
            <a:lvl4pPr marL="99303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32405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65506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1986077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317090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264810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97CEFF9-5C30-1A8F-6699-288FAB89D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35F13C-67F0-CFD5-634A-93D225340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130B2A-AB6B-6242-AB8B-5AEAE82F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99D26BFC-5BAA-5552-7B2D-0A1805B27F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842081" y="232590"/>
            <a:ext cx="763405" cy="115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095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gendefinert oppset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28FE28A2-645F-1078-C276-4A5A601D6C01}"/>
              </a:ext>
            </a:extLst>
          </p:cNvPr>
          <p:cNvSpPr/>
          <p:nvPr userDrawn="1"/>
        </p:nvSpPr>
        <p:spPr>
          <a:xfrm>
            <a:off x="0" y="0"/>
            <a:ext cx="8826500" cy="6127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014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3627F9-7BF9-50BF-14B8-28BEB36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92AADA-3EEB-FA20-4C44-27D1C9F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3C844AA-15EB-1BDC-8584-FCD2155D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434E5541-4247-7D55-EF0B-8769B72634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490888" y="1349235"/>
            <a:ext cx="1844725" cy="280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28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8B8F44-D588-A8BE-0FCB-702D5536A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C09F39-BB6C-C3E0-6F77-999563FBD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2F607CB-F9CD-EC16-4DBC-9B99DD45B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D343224-6C45-C09C-47EA-4064C53A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8DA8D4D-494C-DCDB-9C0F-F8CF60C3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948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9AF398-EA21-1985-7189-0DB8BCB03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225" y="1527683"/>
            <a:ext cx="7612856" cy="2548973"/>
          </a:xfrm>
        </p:spPr>
        <p:txBody>
          <a:bodyPr anchor="b"/>
          <a:lstStyle>
            <a:lvl1pPr>
              <a:defRPr sz="4344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E0F122E-B4BB-785B-9945-146F5B2C7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2225" y="4100771"/>
            <a:ext cx="7612856" cy="1340445"/>
          </a:xfrm>
        </p:spPr>
        <p:txBody>
          <a:bodyPr/>
          <a:lstStyle>
            <a:lvl1pPr marL="0" indent="0">
              <a:buNone/>
              <a:defRPr sz="1738">
                <a:solidFill>
                  <a:schemeClr val="tx1">
                    <a:tint val="75000"/>
                  </a:schemeClr>
                </a:solidFill>
              </a:defRPr>
            </a:lvl1pPr>
            <a:lvl2pPr marL="331013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2pPr>
            <a:lvl3pPr marL="662026" indent="0">
              <a:buNone/>
              <a:defRPr sz="1303">
                <a:solidFill>
                  <a:schemeClr val="tx1">
                    <a:tint val="75000"/>
                  </a:schemeClr>
                </a:solidFill>
              </a:defRPr>
            </a:lvl3pPr>
            <a:lvl4pPr marL="99303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32405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65506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1986077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317090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264810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97CEFF9-5C30-1A8F-6699-288FAB89D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35F13C-67F0-CFD5-634A-93D225340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130B2A-AB6B-6242-AB8B-5AEAE82F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887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96D41D-EC1D-06DD-16FD-73AE30293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DD5963-554E-9963-E90D-6871739D2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822" y="1631230"/>
            <a:ext cx="3751263" cy="388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BE09757-33FD-7DA4-3303-6847FC1B8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68415" y="1631230"/>
            <a:ext cx="3751263" cy="388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C42B677-7D47-553E-5181-7C7743CDA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C9F7AD4-7E54-3DB8-FFEB-8A3AB6BE9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0C2C0CB-D322-2CAE-B3D9-8ABE559A6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355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CBC2A5-5952-6822-6B2D-2EA4D3403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972" y="326246"/>
            <a:ext cx="7612856" cy="118441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FE194FA-E558-8E1A-6054-DB9002EEB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972" y="1502150"/>
            <a:ext cx="3734023" cy="736181"/>
          </a:xfrm>
        </p:spPr>
        <p:txBody>
          <a:bodyPr anchor="b"/>
          <a:lstStyle>
            <a:lvl1pPr marL="0" indent="0">
              <a:buNone/>
              <a:defRPr sz="1738" b="1"/>
            </a:lvl1pPr>
            <a:lvl2pPr marL="331013" indent="0">
              <a:buNone/>
              <a:defRPr sz="1448" b="1"/>
            </a:lvl2pPr>
            <a:lvl3pPr marL="662026" indent="0">
              <a:buNone/>
              <a:defRPr sz="1303" b="1"/>
            </a:lvl3pPr>
            <a:lvl4pPr marL="993038" indent="0">
              <a:buNone/>
              <a:defRPr sz="1158" b="1"/>
            </a:lvl4pPr>
            <a:lvl5pPr marL="1324051" indent="0">
              <a:buNone/>
              <a:defRPr sz="1158" b="1"/>
            </a:lvl5pPr>
            <a:lvl6pPr marL="1655064" indent="0">
              <a:buNone/>
              <a:defRPr sz="1158" b="1"/>
            </a:lvl6pPr>
            <a:lvl7pPr marL="1986077" indent="0">
              <a:buNone/>
              <a:defRPr sz="1158" b="1"/>
            </a:lvl7pPr>
            <a:lvl8pPr marL="2317090" indent="0">
              <a:buNone/>
              <a:defRPr sz="1158" b="1"/>
            </a:lvl8pPr>
            <a:lvl9pPr marL="2648102" indent="0">
              <a:buNone/>
              <a:defRPr sz="1158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99FFEBC-BC4C-5507-D01C-697AC7192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972" y="2238331"/>
            <a:ext cx="3734023" cy="329224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4B27925-007D-C827-4333-785C7E9877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416" y="1502150"/>
            <a:ext cx="3752412" cy="736181"/>
          </a:xfrm>
        </p:spPr>
        <p:txBody>
          <a:bodyPr anchor="b"/>
          <a:lstStyle>
            <a:lvl1pPr marL="0" indent="0">
              <a:buNone/>
              <a:defRPr sz="1738" b="1"/>
            </a:lvl1pPr>
            <a:lvl2pPr marL="331013" indent="0">
              <a:buNone/>
              <a:defRPr sz="1448" b="1"/>
            </a:lvl2pPr>
            <a:lvl3pPr marL="662026" indent="0">
              <a:buNone/>
              <a:defRPr sz="1303" b="1"/>
            </a:lvl3pPr>
            <a:lvl4pPr marL="993038" indent="0">
              <a:buNone/>
              <a:defRPr sz="1158" b="1"/>
            </a:lvl4pPr>
            <a:lvl5pPr marL="1324051" indent="0">
              <a:buNone/>
              <a:defRPr sz="1158" b="1"/>
            </a:lvl5pPr>
            <a:lvl6pPr marL="1655064" indent="0">
              <a:buNone/>
              <a:defRPr sz="1158" b="1"/>
            </a:lvl6pPr>
            <a:lvl7pPr marL="1986077" indent="0">
              <a:buNone/>
              <a:defRPr sz="1158" b="1"/>
            </a:lvl7pPr>
            <a:lvl8pPr marL="2317090" indent="0">
              <a:buNone/>
              <a:defRPr sz="1158" b="1"/>
            </a:lvl8pPr>
            <a:lvl9pPr marL="2648102" indent="0">
              <a:buNone/>
              <a:defRPr sz="1158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138628F-F1FF-A16D-DE20-0A0A5FE958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416" y="2238331"/>
            <a:ext cx="3752412" cy="329224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C093EC1-46C7-91F4-308C-8F8C75F39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4007EB9-76BB-CF65-3647-C85977B47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F4E5CA1-8685-C7EE-CA7E-95D792C00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564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667B24-F3D4-2534-8FB5-8CCDCF4D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BC40F1D-042C-E68F-2D7C-2F9C8C6C5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591C413-860F-CD14-1B66-C7D178ECF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054965E-7136-0BB1-8726-D41E2D9F2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451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145520-BF41-6973-76AF-5D23C39B87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972" y="408517"/>
            <a:ext cx="2846776" cy="1429808"/>
          </a:xfrm>
        </p:spPr>
        <p:txBody>
          <a:bodyPr anchor="b"/>
          <a:lstStyle>
            <a:lvl1pPr>
              <a:defRPr sz="2317"/>
            </a:lvl1pPr>
          </a:lstStyle>
          <a:p>
            <a:r>
              <a:rPr lang="nb-NO"/>
              <a:t>Hvem er vi?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D9A9C18-C8DB-7F13-B72A-BC4D0C2E5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2412" y="882283"/>
            <a:ext cx="4468416" cy="4354674"/>
          </a:xfrm>
        </p:spPr>
        <p:txBody>
          <a:bodyPr/>
          <a:lstStyle>
            <a:lvl1pPr>
              <a:defRPr sz="2317"/>
            </a:lvl1pPr>
            <a:lvl2pPr>
              <a:defRPr sz="2027"/>
            </a:lvl2pPr>
            <a:lvl3pPr>
              <a:defRPr sz="1738"/>
            </a:lvl3pPr>
            <a:lvl4pPr>
              <a:defRPr sz="1448"/>
            </a:lvl4pPr>
            <a:lvl5pPr>
              <a:defRPr sz="1448"/>
            </a:lvl5pPr>
            <a:lvl6pPr>
              <a:defRPr sz="1448"/>
            </a:lvl6pPr>
            <a:lvl7pPr>
              <a:defRPr sz="1448"/>
            </a:lvl7pPr>
            <a:lvl8pPr>
              <a:defRPr sz="1448"/>
            </a:lvl8pPr>
            <a:lvl9pPr>
              <a:defRPr sz="1448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DA35035-ADCC-61A5-3869-873760B0B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7972" y="1949738"/>
            <a:ext cx="2846776" cy="3294311"/>
          </a:xfrm>
        </p:spPr>
        <p:txBody>
          <a:bodyPr/>
          <a:lstStyle>
            <a:lvl1pPr marL="0" indent="0">
              <a:buNone/>
              <a:defRPr sz="1158"/>
            </a:lvl1pPr>
            <a:lvl2pPr marL="331013" indent="0">
              <a:buNone/>
              <a:defRPr sz="1014"/>
            </a:lvl2pPr>
            <a:lvl3pPr marL="662026" indent="0">
              <a:buNone/>
              <a:defRPr sz="869"/>
            </a:lvl3pPr>
            <a:lvl4pPr marL="993038" indent="0">
              <a:buNone/>
              <a:defRPr sz="724"/>
            </a:lvl4pPr>
            <a:lvl5pPr marL="1324051" indent="0">
              <a:buNone/>
              <a:defRPr sz="724"/>
            </a:lvl5pPr>
            <a:lvl6pPr marL="1655064" indent="0">
              <a:buNone/>
              <a:defRPr sz="724"/>
            </a:lvl6pPr>
            <a:lvl7pPr marL="1986077" indent="0">
              <a:buNone/>
              <a:defRPr sz="724"/>
            </a:lvl7pPr>
            <a:lvl8pPr marL="2317090" indent="0">
              <a:buNone/>
              <a:defRPr sz="724"/>
            </a:lvl8pPr>
            <a:lvl9pPr marL="2648102" indent="0">
              <a:buNone/>
              <a:defRPr sz="724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FDD01A5-2AE9-FB94-0B48-81EE04720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A7E2D18-1DC9-36BA-4E3C-C913FD9A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C50F2D1-8297-E5E1-4E80-3074EC387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773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9F386D-B49A-0590-AC83-3AF68E784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972" y="408517"/>
            <a:ext cx="2846776" cy="1288398"/>
          </a:xfrm>
        </p:spPr>
        <p:txBody>
          <a:bodyPr anchor="b"/>
          <a:lstStyle>
            <a:lvl1pPr>
              <a:defRPr sz="2317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1848838-3DDE-280D-9C4B-61E9AEFF3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52412" y="1831232"/>
            <a:ext cx="4468416" cy="3405724"/>
          </a:xfrm>
        </p:spPr>
        <p:txBody>
          <a:bodyPr/>
          <a:lstStyle>
            <a:lvl1pPr marL="0" indent="0">
              <a:buNone/>
              <a:defRPr sz="2317"/>
            </a:lvl1pPr>
            <a:lvl2pPr marL="331013" indent="0">
              <a:buNone/>
              <a:defRPr sz="2027"/>
            </a:lvl2pPr>
            <a:lvl3pPr marL="662026" indent="0">
              <a:buNone/>
              <a:defRPr sz="1738"/>
            </a:lvl3pPr>
            <a:lvl4pPr marL="993038" indent="0">
              <a:buNone/>
              <a:defRPr sz="1448"/>
            </a:lvl4pPr>
            <a:lvl5pPr marL="1324051" indent="0">
              <a:buNone/>
              <a:defRPr sz="1448"/>
            </a:lvl5pPr>
            <a:lvl6pPr marL="1655064" indent="0">
              <a:buNone/>
              <a:defRPr sz="1448"/>
            </a:lvl6pPr>
            <a:lvl7pPr marL="1986077" indent="0">
              <a:buNone/>
              <a:defRPr sz="1448"/>
            </a:lvl7pPr>
            <a:lvl8pPr marL="2317090" indent="0">
              <a:buNone/>
              <a:defRPr sz="1448"/>
            </a:lvl8pPr>
            <a:lvl9pPr marL="2648102" indent="0">
              <a:buNone/>
              <a:defRPr sz="1448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A27AEA7-F5F4-08FE-7A7E-CB78BA04D57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7972" y="1831232"/>
            <a:ext cx="2846776" cy="3412817"/>
          </a:xfrm>
        </p:spPr>
        <p:txBody>
          <a:bodyPr/>
          <a:lstStyle>
            <a:lvl1pPr marL="0" indent="0">
              <a:buNone/>
              <a:defRPr lang="nb-NO" smtClean="0">
                <a:effectLst/>
              </a:defRPr>
            </a:lvl1pPr>
            <a:lvl2pPr marL="331013" indent="0">
              <a:buNone/>
              <a:defRPr sz="1014"/>
            </a:lvl2pPr>
            <a:lvl3pPr marL="662026" indent="0">
              <a:buNone/>
              <a:defRPr sz="869"/>
            </a:lvl3pPr>
            <a:lvl4pPr marL="993038" indent="0">
              <a:buNone/>
              <a:defRPr sz="724"/>
            </a:lvl4pPr>
            <a:lvl5pPr marL="1324051" indent="0">
              <a:buNone/>
              <a:defRPr sz="724"/>
            </a:lvl5pPr>
            <a:lvl6pPr marL="1655064" indent="0">
              <a:buNone/>
              <a:defRPr sz="724"/>
            </a:lvl6pPr>
            <a:lvl7pPr marL="1986077" indent="0">
              <a:buNone/>
              <a:defRPr sz="724"/>
            </a:lvl7pPr>
            <a:lvl8pPr marL="2317090" indent="0">
              <a:buNone/>
              <a:defRPr sz="724"/>
            </a:lvl8pPr>
            <a:lvl9pPr marL="2648102" indent="0">
              <a:buNone/>
              <a:defRPr sz="724"/>
            </a:lvl9pPr>
          </a:lstStyle>
          <a:p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Lorem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ipsum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dolor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sit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amet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,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consectetueradipiscing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elit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, sed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diam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nonummy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nibh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euismod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tincidunt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ut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laoreet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dolore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magna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aliquam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erat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volutpat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. Ut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wisi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enim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ad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minim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veniam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,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quis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nostrud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exerci</a:t>
            </a:r>
            <a:endParaRPr lang="nb-NO">
              <a:solidFill>
                <a:srgbClr val="3E62D7"/>
              </a:solidFill>
              <a:effectLst/>
              <a:latin typeface="Helvetica" pitchFamily="2" charset="0"/>
            </a:endParaRP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41AD1D8-2824-8B21-36A7-363B6B5ED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DF2A2A6-AA34-4A5D-F518-0A4FFBFC9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040B57D-AAD0-006A-2C1A-D8CA0A79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0394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993CFB-CD8B-942F-01A7-2A7C7A5E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F194601-E603-359E-5A16-A3AE565ED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5410C03-DD10-DF97-5B93-C467430E0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C3015F5-60CC-E9B0-6B0D-58F1E1C74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FE93AC6-F356-5F26-D949-8C420E91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007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CF5E">
            <a:alpha val="2981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A991617-4B45-2E9D-D081-D5DD0C30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822" y="326246"/>
            <a:ext cx="7612856" cy="1184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764EC24-58E0-6DBB-C5A4-663FB9BD1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822" y="1631230"/>
            <a:ext cx="7612856" cy="388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55C321A-4A05-E8E9-E689-4D973CA1B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6822" y="5679517"/>
            <a:ext cx="1985963" cy="3262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66688-D0E0-264E-B36F-4FAE98C2FE5E}" type="datetimeFigureOut">
              <a:rPr lang="nb-NO" smtClean="0"/>
              <a:t>03.04.2023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EFBD453-89BA-2F2B-4573-D9D04652EE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23778" y="5679517"/>
            <a:ext cx="2978944" cy="3262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69" spc="217" baseline="0">
                <a:solidFill>
                  <a:schemeClr val="tx1">
                    <a:tint val="75000"/>
                  </a:schemeClr>
                </a:solidFill>
                <a:latin typeface="DIN 2014 Narrow" panose="020B0506020202020204" pitchFamily="34" charset="77"/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32E1531-AA9C-67E7-A3AD-8BDAFC5FFA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33715" y="5679517"/>
            <a:ext cx="1985963" cy="3262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9" baseline="0">
                <a:solidFill>
                  <a:schemeClr val="tx1">
                    <a:tint val="75000"/>
                  </a:schemeClr>
                </a:solidFill>
                <a:latin typeface="DIN 2014 Narrow" panose="020B0506020202020204" pitchFamily="34" charset="77"/>
              </a:defRPr>
            </a:lvl1pPr>
          </a:lstStyle>
          <a:p>
            <a:fld id="{23D63DE0-5CA1-064F-88A8-D213BCBFBFCC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728CB3D7-A96F-93C6-5E01-47BACF053E8A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7842706" y="245444"/>
            <a:ext cx="753945" cy="114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12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</p:sldLayoutIdLst>
  <p:txStyles>
    <p:titleStyle>
      <a:lvl1pPr algn="l" defTabSz="662026" rtl="0" eaLnBrk="1" latinLnBrk="0" hangingPunct="1">
        <a:lnSpc>
          <a:spcPct val="90000"/>
        </a:lnSpc>
        <a:spcBef>
          <a:spcPct val="0"/>
        </a:spcBef>
        <a:buNone/>
        <a:defRPr sz="3186" kern="1200" cap="all" spc="145" baseline="0">
          <a:solidFill>
            <a:schemeClr val="tx1"/>
          </a:solidFill>
          <a:latin typeface="DIN 2014 Bold" panose="020B0504020202020204" pitchFamily="34" charset="77"/>
          <a:ea typeface="+mj-ea"/>
          <a:cs typeface="+mj-cs"/>
        </a:defRPr>
      </a:lvl1pPr>
    </p:titleStyle>
    <p:bodyStyle>
      <a:lvl1pPr marL="165506" indent="-165506" algn="l" defTabSz="662026" rtl="0" eaLnBrk="1" latinLnBrk="0" hangingPunct="1">
        <a:lnSpc>
          <a:spcPts val="2085"/>
        </a:lnSpc>
        <a:spcBef>
          <a:spcPts val="869"/>
        </a:spcBef>
        <a:spcAft>
          <a:spcPts val="869"/>
        </a:spcAft>
        <a:buFont typeface="Arial" panose="020B0604020202020204" pitchFamily="34" charset="0"/>
        <a:buChar char="•"/>
        <a:defRPr sz="1738" kern="1200" spc="72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1pPr>
      <a:lvl2pPr marL="496519" indent="-165506" algn="l" defTabSz="6620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738" kern="1200" spc="72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2pPr>
      <a:lvl3pPr marL="827532" indent="-165506" algn="l" defTabSz="6620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448" kern="1200" spc="72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3pPr>
      <a:lvl4pPr marL="1158545" indent="-165506" algn="l" defTabSz="6620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303" kern="1200" spc="72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4pPr>
      <a:lvl5pPr marL="1489558" indent="-165506" algn="l" defTabSz="6620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303" kern="1200" spc="72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5pPr>
      <a:lvl6pPr marL="1820570" indent="-165506" algn="l" defTabSz="662026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3" kern="1200">
          <a:solidFill>
            <a:schemeClr val="tx1"/>
          </a:solidFill>
          <a:latin typeface="+mn-lt"/>
          <a:ea typeface="+mn-ea"/>
          <a:cs typeface="+mn-cs"/>
        </a:defRPr>
      </a:lvl6pPr>
      <a:lvl7pPr marL="2151583" indent="-165506" algn="l" defTabSz="662026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3" kern="1200">
          <a:solidFill>
            <a:schemeClr val="tx1"/>
          </a:solidFill>
          <a:latin typeface="+mn-lt"/>
          <a:ea typeface="+mn-ea"/>
          <a:cs typeface="+mn-cs"/>
        </a:defRPr>
      </a:lvl7pPr>
      <a:lvl8pPr marL="2482596" indent="-165506" algn="l" defTabSz="662026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3" kern="1200">
          <a:solidFill>
            <a:schemeClr val="tx1"/>
          </a:solidFill>
          <a:latin typeface="+mn-lt"/>
          <a:ea typeface="+mn-ea"/>
          <a:cs typeface="+mn-cs"/>
        </a:defRPr>
      </a:lvl8pPr>
      <a:lvl9pPr marL="2813609" indent="-165506" algn="l" defTabSz="662026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1pPr>
      <a:lvl2pPr marL="331013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2pPr>
      <a:lvl3pPr marL="662026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3pPr>
      <a:lvl4pPr marL="993038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4pPr>
      <a:lvl5pPr marL="1324051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5pPr>
      <a:lvl6pPr marL="1655064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6pPr>
      <a:lvl7pPr marL="1986077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7pPr>
      <a:lvl8pPr marL="2317090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8pPr>
      <a:lvl9pPr marL="2648102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CF5E">
            <a:alpha val="2965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B948344C-A952-1F7A-C53B-A6464CE459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nb-NO" sz="3450" dirty="0">
                <a:solidFill>
                  <a:srgbClr val="3E60D6"/>
                </a:solidFill>
                <a:latin typeface="DIN 2014 Bold"/>
              </a:rPr>
              <a:t>MODULBASERT TRENING FOR </a:t>
            </a:r>
            <a:br>
              <a:rPr lang="nb-NO" sz="3450" dirty="0">
                <a:solidFill>
                  <a:srgbClr val="3E60D6"/>
                </a:solidFill>
                <a:latin typeface="DIN 2014 Bold"/>
              </a:rPr>
            </a:br>
            <a:r>
              <a:rPr lang="nb-NO" sz="3450" dirty="0">
                <a:solidFill>
                  <a:srgbClr val="3E60D6"/>
                </a:solidFill>
                <a:latin typeface="DIN 2014 Bold"/>
              </a:rPr>
              <a:t>FØRSTEHJELPSPERSONELL</a:t>
            </a:r>
            <a:endParaRPr lang="nb-NO" dirty="0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5F92F6F7-5C8F-FCB4-871F-FA37ECC78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nb-NO" sz="1700" dirty="0">
                <a:latin typeface="DIN 2014"/>
              </a:rPr>
              <a:t>MODUL: 3</a:t>
            </a:r>
            <a:endParaRPr lang="nb-NO" dirty="0"/>
          </a:p>
          <a:p>
            <a:pPr algn="l"/>
            <a:r>
              <a:rPr lang="nb-NO" sz="1700" dirty="0">
                <a:latin typeface="DIN 2014"/>
              </a:rPr>
              <a:t>BHLR/ DHLR/ AHLR</a:t>
            </a:r>
          </a:p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95934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pasientundersøkelse</a:t>
            </a:r>
            <a:endParaRPr lang="nb-NO" dirty="0">
              <a:latin typeface="DIN 2014 Bold"/>
            </a:endParaRP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281F450-D891-7525-5131-0046437784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625"/>
              </a:spcBef>
              <a:buNone/>
            </a:pPr>
            <a:endParaRPr lang="nb-NO" sz="1800" dirty="0">
              <a:latin typeface="DIN 2014"/>
            </a:endParaRPr>
          </a:p>
          <a:p>
            <a:pPr marL="0" indent="0">
              <a:lnSpc>
                <a:spcPct val="100000"/>
              </a:lnSpc>
              <a:spcBef>
                <a:spcPts val="625"/>
              </a:spcBef>
              <a:buNone/>
            </a:pPr>
            <a:endParaRPr lang="nb-NO" sz="1800" dirty="0">
              <a:latin typeface="DIN 2014"/>
            </a:endParaRPr>
          </a:p>
          <a:p>
            <a:pPr marL="0" indent="0">
              <a:lnSpc>
                <a:spcPct val="100000"/>
              </a:lnSpc>
              <a:spcBef>
                <a:spcPts val="625"/>
              </a:spcBef>
              <a:buNone/>
            </a:pPr>
            <a:endParaRPr lang="nb-NO" sz="1800" dirty="0">
              <a:latin typeface="DIN 2014"/>
            </a:endParaRPr>
          </a:p>
          <a:p>
            <a:pPr marL="0" indent="0">
              <a:lnSpc>
                <a:spcPct val="100000"/>
              </a:lnSpc>
              <a:spcBef>
                <a:spcPts val="625"/>
              </a:spcBef>
              <a:buNone/>
            </a:pPr>
            <a:r>
              <a:rPr lang="nb-NO" sz="1800" dirty="0">
                <a:latin typeface="DIN 2014"/>
              </a:rPr>
              <a:t>BHLR</a:t>
            </a:r>
          </a:p>
          <a:p>
            <a:pPr marL="0" indent="0">
              <a:lnSpc>
                <a:spcPct val="100000"/>
              </a:lnSpc>
              <a:spcBef>
                <a:spcPts val="535"/>
              </a:spcBef>
              <a:buNone/>
            </a:pPr>
            <a:r>
              <a:rPr lang="nb-NO" sz="1800" dirty="0">
                <a:latin typeface="DIN 2014"/>
              </a:rPr>
              <a:t>30 x 2</a:t>
            </a:r>
            <a:endParaRPr lang="nb-NO" sz="1800" dirty="0">
              <a:latin typeface="Cambria"/>
              <a:cs typeface="Cambria"/>
            </a:endParaRP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5" name="object 4">
            <a:extLst>
              <a:ext uri="{FF2B5EF4-FFF2-40B4-BE49-F238E27FC236}">
                <a16:creationId xmlns:a16="http://schemas.microsoft.com/office/drawing/2014/main" id="{9F4F408D-1AFA-E29E-C145-09B1AB9EF523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679450" y="1920875"/>
            <a:ext cx="29718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247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Praktiske øvelser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AutoNum type="arabicPeriod"/>
            </a:pPr>
            <a:r>
              <a:rPr lang="nb-NO" sz="1400" dirty="0">
                <a:latin typeface="DIN 2014"/>
              </a:rPr>
              <a:t>Du ankommer skadestedet og finner en tilsynelatende livløs person. Tiltak og prioritering?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b-NO" sz="1400" dirty="0">
                <a:latin typeface="DIN 2014"/>
              </a:rPr>
              <a:t>Du ankommer og ser annen førstehjelper yter BHLR. Tiltak og prioritering?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b-NO" sz="1400" dirty="0">
                <a:latin typeface="DIN 2014"/>
              </a:rPr>
              <a:t>Du ankommer skadested hvor en person er livløs. Vedkommende puster ikke. En annen førstehjelper er apatisk og engstelig. Tiltak og prioritering?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b-NO" sz="1400" dirty="0">
                <a:latin typeface="DIN 2014"/>
              </a:rPr>
              <a:t>Du ankommer skadested hvor du finner to personer. En blør fra åpent brudd i legg, en puster ikke. Tiltak og prioritering?</a:t>
            </a:r>
          </a:p>
          <a:p>
            <a:pPr marL="165100" indent="-165100"/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2537113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EVALUERING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Observasjon i henhold til læremål:</a:t>
            </a:r>
          </a:p>
          <a:p>
            <a:r>
              <a:rPr lang="nb-NO" sz="1400" dirty="0"/>
              <a:t>Beskrive de viktigste årsakene til hjertestans</a:t>
            </a:r>
          </a:p>
          <a:p>
            <a:r>
              <a:rPr lang="nb-NO" sz="1400" dirty="0"/>
              <a:t>Kunne starte og gjennomføre BHLR samt DHLR for sertifisert personell</a:t>
            </a:r>
          </a:p>
          <a:p>
            <a:r>
              <a:rPr lang="nb-NO" sz="1400" dirty="0"/>
              <a:t>Kunne assistere sykepleier ved AHLR- algoritme</a:t>
            </a:r>
          </a:p>
          <a:p>
            <a:r>
              <a:rPr lang="nb-NO" sz="1400" dirty="0"/>
              <a:t>Assistere sykepleier med klargjøring av medikamenter inkl. </a:t>
            </a:r>
            <a:r>
              <a:rPr lang="nb-NO" sz="1400" dirty="0" err="1"/>
              <a:t>dobbelkontroll</a:t>
            </a:r>
            <a:endParaRPr lang="nb-NO" sz="1400" dirty="0"/>
          </a:p>
          <a:p>
            <a:r>
              <a:rPr lang="nb-NO" sz="1400" dirty="0"/>
              <a:t>Beskrive og rapportere bevissthetsnivå</a:t>
            </a:r>
          </a:p>
          <a:p>
            <a:pPr marL="0" indent="0">
              <a:buNone/>
            </a:pPr>
            <a:endParaRPr lang="nb-NO" sz="14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5822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INSTRUKTØRVEILEDNING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822" y="1339916"/>
            <a:ext cx="7612856" cy="4680557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nb-NO" sz="1400" b="1" dirty="0"/>
              <a:t>BHLR – DHLR - AHLR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nb-NO" sz="1400" dirty="0"/>
              <a:t>Tidsforbruk: 80 min</a:t>
            </a:r>
            <a:br>
              <a:rPr lang="nb-NO" sz="1400" dirty="0"/>
            </a:br>
            <a:r>
              <a:rPr lang="nb-NO" sz="1400" dirty="0"/>
              <a:t>Læremål: Kunne starte og gjennomføre BHLR samt DHLR for sertifisert personell. Kunne assistere sykepleier ved AHLR.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nb-NO" sz="1400" dirty="0"/>
              <a:t>Førstehjelper iverksetter og gjennomfører pasientundersøkelse på Anne dukke i henhold til ABCDE.</a:t>
            </a:r>
          </a:p>
          <a:p>
            <a:pPr marL="0" marR="790575" indent="0">
              <a:lnSpc>
                <a:spcPts val="312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nb-NO" sz="1400" dirty="0"/>
              <a:t>Førstehjelper iverksetter:</a:t>
            </a:r>
          </a:p>
          <a:p>
            <a:pPr marL="173990" indent="-1612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  <a:tabLst>
                <a:tab pos="173990" algn="l"/>
              </a:tabLst>
            </a:pPr>
            <a:r>
              <a:rPr lang="nb-NO" sz="1400" dirty="0"/>
              <a:t>BHLR</a:t>
            </a:r>
          </a:p>
          <a:p>
            <a:pPr marL="173990" indent="-1612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  <a:tabLst>
                <a:tab pos="173990" algn="l"/>
              </a:tabLst>
            </a:pPr>
            <a:r>
              <a:rPr lang="nb-NO" sz="1400" dirty="0"/>
              <a:t>DHLR (iverksettes av sertifisert personell)</a:t>
            </a:r>
          </a:p>
          <a:p>
            <a:pPr marL="173990" indent="-16129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AutoNum type="arabicPeriod"/>
              <a:tabLst>
                <a:tab pos="173990" algn="l"/>
              </a:tabLst>
            </a:pPr>
            <a:r>
              <a:rPr lang="nb-NO" sz="1400" dirty="0"/>
              <a:t>AHLR Assisterer sykepleier.</a:t>
            </a:r>
          </a:p>
          <a:p>
            <a:pPr marL="104139" lvl="1" indent="-91440">
              <a:lnSpc>
                <a:spcPct val="100000"/>
              </a:lnSpc>
              <a:spcBef>
                <a:spcPts val="869"/>
              </a:spcBef>
              <a:buChar char="-"/>
              <a:tabLst>
                <a:tab pos="104139" algn="l"/>
              </a:tabLst>
            </a:pPr>
            <a:r>
              <a:rPr lang="nb-NO" sz="1400" dirty="0"/>
              <a:t>Gjennomfører god BHLR</a:t>
            </a:r>
          </a:p>
          <a:p>
            <a:pPr marL="104139" lvl="1" indent="-91440">
              <a:lnSpc>
                <a:spcPct val="100000"/>
              </a:lnSpc>
              <a:spcBef>
                <a:spcPts val="869"/>
              </a:spcBef>
              <a:buChar char="-"/>
              <a:tabLst>
                <a:tab pos="104139" algn="l"/>
              </a:tabLst>
            </a:pPr>
            <a:r>
              <a:rPr lang="nb-NO" sz="1400" dirty="0"/>
              <a:t>Kunne igangsette DHLR på rett indikasjon</a:t>
            </a:r>
          </a:p>
          <a:p>
            <a:pPr marL="104139" lvl="1" indent="-91440">
              <a:lnSpc>
                <a:spcPct val="100000"/>
              </a:lnSpc>
              <a:spcBef>
                <a:spcPts val="869"/>
              </a:spcBef>
              <a:buChar char="-"/>
              <a:tabLst>
                <a:tab pos="104139" algn="l"/>
              </a:tabLst>
            </a:pPr>
            <a:r>
              <a:rPr lang="nb-NO" sz="1400" dirty="0"/>
              <a:t>Riktig elektrode plassering</a:t>
            </a:r>
          </a:p>
          <a:p>
            <a:pPr marL="104139" lvl="1" indent="-91440">
              <a:lnSpc>
                <a:spcPct val="100000"/>
              </a:lnSpc>
              <a:spcBef>
                <a:spcPts val="869"/>
              </a:spcBef>
              <a:buChar char="-"/>
              <a:tabLst>
                <a:tab pos="104139" algn="l"/>
              </a:tabLst>
            </a:pPr>
            <a:r>
              <a:rPr lang="nb-NO" sz="1400" dirty="0"/>
              <a:t>Følge algoritmen som leveres av hjertestarteren</a:t>
            </a:r>
          </a:p>
          <a:p>
            <a:pPr marL="127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173990" algn="l"/>
              </a:tabLst>
            </a:pPr>
            <a:endParaRPr lang="nb-NO" sz="1100" b="0" spc="-10" dirty="0">
              <a:latin typeface="Cambria"/>
              <a:cs typeface="Cambria"/>
            </a:endParaRPr>
          </a:p>
          <a:p>
            <a:pPr marL="0" indent="0">
              <a:spcAft>
                <a:spcPts val="600"/>
              </a:spcAft>
              <a:buNone/>
            </a:pPr>
            <a:endParaRPr lang="nb-NO" sz="1400" dirty="0"/>
          </a:p>
          <a:p>
            <a:pPr marL="0" indent="0">
              <a:spcAft>
                <a:spcPts val="600"/>
              </a:spcAft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80986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822" y="326246"/>
            <a:ext cx="7612856" cy="5192985"/>
          </a:xfrm>
        </p:spPr>
        <p:txBody>
          <a:bodyPr>
            <a:normAutofit fontScale="92500" lnSpcReduction="10000"/>
          </a:bodyPr>
          <a:lstStyle/>
          <a:p>
            <a:r>
              <a:rPr lang="nb-NO" sz="1400" b="1" u="sng" dirty="0"/>
              <a:t>ABCDE/ BHLR/ DHLR:</a:t>
            </a:r>
          </a:p>
          <a:p>
            <a:pPr lvl="1">
              <a:lnSpc>
                <a:spcPct val="110000"/>
              </a:lnSpc>
            </a:pPr>
            <a:r>
              <a:rPr lang="nb-NO" sz="1500" dirty="0"/>
              <a:t>Sjekke bevissthetsnivå</a:t>
            </a:r>
          </a:p>
          <a:p>
            <a:pPr lvl="1">
              <a:lnSpc>
                <a:spcPct val="110000"/>
              </a:lnSpc>
            </a:pPr>
            <a:r>
              <a:rPr lang="nb-NO" sz="1500" dirty="0"/>
              <a:t>Sikre frie luftveier, sjekke åndedrett</a:t>
            </a:r>
          </a:p>
          <a:p>
            <a:pPr lvl="1">
              <a:lnSpc>
                <a:spcPct val="110000"/>
              </a:lnSpc>
            </a:pPr>
            <a:r>
              <a:rPr lang="nb-NO" sz="1500" dirty="0"/>
              <a:t>Puls?</a:t>
            </a:r>
          </a:p>
          <a:p>
            <a:pPr lvl="1">
              <a:lnSpc>
                <a:spcPct val="110000"/>
              </a:lnSpc>
            </a:pPr>
            <a:r>
              <a:rPr lang="nb-NO" sz="1500" dirty="0"/>
              <a:t>Varsle</a:t>
            </a:r>
          </a:p>
          <a:p>
            <a:pPr lvl="1">
              <a:lnSpc>
                <a:spcPct val="110000"/>
              </a:lnSpc>
            </a:pPr>
            <a:r>
              <a:rPr lang="nb-NO" sz="1500" dirty="0"/>
              <a:t>30 x 2, &gt;100 pr min, </a:t>
            </a:r>
            <a:r>
              <a:rPr lang="nb-NO" sz="1500" dirty="0" err="1"/>
              <a:t>ca</a:t>
            </a:r>
            <a:r>
              <a:rPr lang="nb-NO" sz="1500" dirty="0"/>
              <a:t> 5-6 cm trykk. Midt i mellom brystvorter. Slipp helt opp mellom hver kompresjon. God arbeidsstilling.</a:t>
            </a:r>
          </a:p>
          <a:p>
            <a:pPr lvl="1">
              <a:lnSpc>
                <a:spcPct val="110000"/>
              </a:lnSpc>
            </a:pPr>
            <a:r>
              <a:rPr lang="nb-NO" sz="1500" dirty="0"/>
              <a:t>Blås til du ser brystkassen hever seg. Egensikkerhet, bruk maske</a:t>
            </a:r>
          </a:p>
          <a:p>
            <a:pPr lvl="1">
              <a:lnSpc>
                <a:spcPct val="110000"/>
              </a:lnSpc>
            </a:pPr>
            <a:r>
              <a:rPr lang="nb-NO" sz="1500" dirty="0"/>
              <a:t>Kontinuitet mellom kompresjoner og </a:t>
            </a:r>
            <a:r>
              <a:rPr lang="nb-NO" sz="1500" dirty="0" err="1"/>
              <a:t>innblåsninger</a:t>
            </a:r>
            <a:r>
              <a:rPr lang="nb-NO" sz="1500" dirty="0"/>
              <a:t>, samarbeid</a:t>
            </a:r>
          </a:p>
          <a:p>
            <a:pPr lvl="1">
              <a:lnSpc>
                <a:spcPct val="110000"/>
              </a:lnSpc>
            </a:pPr>
            <a:r>
              <a:rPr lang="nb-NO" sz="1500" dirty="0"/>
              <a:t>Feste defibrillerings </a:t>
            </a:r>
            <a:r>
              <a:rPr lang="nb-NO" sz="1500" dirty="0" err="1"/>
              <a:t>pads</a:t>
            </a:r>
            <a:r>
              <a:rPr lang="nb-NO" sz="1500" dirty="0"/>
              <a:t>, koble til hjertestarter og konvertere. Evt. fjerne brysthår</a:t>
            </a:r>
          </a:p>
          <a:p>
            <a:pPr lvl="1">
              <a:lnSpc>
                <a:spcPct val="110000"/>
              </a:lnSpc>
            </a:pPr>
            <a:r>
              <a:rPr lang="nb-NO" sz="1500" dirty="0"/>
              <a:t>Følge algoritmen som leveres av hjertestarter</a:t>
            </a:r>
          </a:p>
          <a:p>
            <a:pPr lvl="1">
              <a:lnSpc>
                <a:spcPct val="110000"/>
              </a:lnSpc>
            </a:pPr>
            <a:r>
              <a:rPr lang="nb-NO" sz="1500" dirty="0"/>
              <a:t>Kjenne til faremomenter ved bruk av hjertestarter</a:t>
            </a:r>
          </a:p>
          <a:p>
            <a:pPr lvl="1">
              <a:lnSpc>
                <a:spcPct val="110000"/>
              </a:lnSpc>
            </a:pPr>
            <a:r>
              <a:rPr lang="nb-NO" sz="1500" dirty="0"/>
              <a:t>Øvelsen avsluttes ved å demonstrere korrekt sideleie</a:t>
            </a:r>
            <a:endParaRPr lang="nb-NO" sz="1400" b="1" u="sng" dirty="0"/>
          </a:p>
          <a:p>
            <a:r>
              <a:rPr lang="nb-NO" sz="1400" b="1" u="sng" dirty="0"/>
              <a:t>AHLR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Gå gjennom AHLR algoritmen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Kjenne til behandlingssløyfen ved VF / VT og asystoli / PEA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Assistere sykepleier med innleggelse av </a:t>
            </a:r>
            <a:r>
              <a:rPr lang="nb-NO" sz="1500" dirty="0" err="1"/>
              <a:t>larynxstube</a:t>
            </a:r>
            <a:endParaRPr lang="nb-NO" sz="1500" dirty="0"/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Komprimere kontinuerlig og gi 10 </a:t>
            </a:r>
            <a:r>
              <a:rPr lang="nb-NO" sz="1500" dirty="0" err="1"/>
              <a:t>innblåsninger</a:t>
            </a:r>
            <a:r>
              <a:rPr lang="nb-NO" sz="1500" dirty="0"/>
              <a:t>/min etter at</a:t>
            </a:r>
          </a:p>
          <a:p>
            <a:pPr lvl="1">
              <a:lnSpc>
                <a:spcPct val="110000"/>
              </a:lnSpc>
              <a:tabLst>
                <a:tab pos="1161415" algn="l"/>
                <a:tab pos="1162050" algn="l"/>
              </a:tabLst>
            </a:pPr>
            <a:r>
              <a:rPr lang="nb-NO" sz="1500" dirty="0"/>
              <a:t>sykepleier har lagt inn </a:t>
            </a:r>
            <a:r>
              <a:rPr lang="nb-NO" sz="1500" dirty="0" err="1"/>
              <a:t>larynxtube</a:t>
            </a:r>
            <a:endParaRPr lang="nb-NO" sz="1500" dirty="0"/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Assistere sykepleier ved innleggelse av venekanyle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Finne frem og trekke opp aktuelle medikamenter som Adrenalin, Cordarone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5079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AB6DD5-198E-AF54-1095-EAEA78E9B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3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8CBE4F9-79F8-07DF-8BC6-5BD034C05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Læremål:</a:t>
            </a:r>
            <a:endParaRPr lang="nb-NO" sz="1800" dirty="0"/>
          </a:p>
          <a:p>
            <a:pPr marL="0" indent="0">
              <a:buNone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Beskrive de viktigste årsakene til hjertestans</a:t>
            </a:r>
          </a:p>
          <a:p>
            <a:pPr marL="0" indent="0">
              <a:buNone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Kunne starte og gjennomføre BHLR samt DHLR for sertifisert personell</a:t>
            </a:r>
          </a:p>
          <a:p>
            <a:pPr marL="0" indent="0">
              <a:buNone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Kunne assistere sykepleier ved AHLR-algoritme</a:t>
            </a:r>
          </a:p>
          <a:p>
            <a:pPr marL="0" indent="0">
              <a:buNone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Assistere sykepleier med klargjøring av medikamenter inkl. </a:t>
            </a:r>
            <a:r>
              <a:rPr lang="nb-NO" sz="1400" dirty="0" err="1">
                <a:latin typeface="DIN 2014"/>
              </a:rPr>
              <a:t>dobbelkontroll</a:t>
            </a:r>
            <a:endParaRPr lang="nb-NO" sz="1400" dirty="0">
              <a:latin typeface="DIN 2014"/>
            </a:endParaRPr>
          </a:p>
          <a:p>
            <a:pPr marL="0" indent="0">
              <a:buNone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Beskrive og rapportere bevissthetsnivå</a:t>
            </a:r>
          </a:p>
        </p:txBody>
      </p:sp>
    </p:spTree>
    <p:extLst>
      <p:ext uri="{BB962C8B-B14F-4D97-AF65-F5344CB8AC3E}">
        <p14:creationId xmlns:p14="http://schemas.microsoft.com/office/powerpoint/2010/main" val="197620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AB6DD5-198E-AF54-1095-EAEA78E9B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3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8CBE4F9-79F8-07DF-8BC6-5BD034C05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Innhold:</a:t>
            </a:r>
            <a:endParaRPr lang="en-US" sz="1800" dirty="0">
              <a:latin typeface="DIN 2014"/>
            </a:endParaRP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Kriterier for oppstart av HLR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BHLR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DHLR for sertifisert personell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AHLR assistere sykepleier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Trene BHLR:</a:t>
            </a:r>
          </a:p>
          <a:p>
            <a:pPr marL="663118" lvl="1" indent="-319405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Trene på ventilering munn til munn/med pocketmaske.</a:t>
            </a:r>
          </a:p>
          <a:p>
            <a:pPr marL="663118" lvl="1" indent="-319405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Trene på kompresjoner</a:t>
            </a:r>
          </a:p>
          <a:p>
            <a:pPr marL="663118" lvl="1" indent="-319405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Bytte, minst mulig hands </a:t>
            </a:r>
            <a:r>
              <a:rPr lang="nb-NO" sz="1400" dirty="0" err="1">
                <a:latin typeface="DIN 2014"/>
              </a:rPr>
              <a:t>off</a:t>
            </a:r>
            <a:endParaRPr lang="nb-NO" sz="1400" dirty="0">
              <a:latin typeface="DIN 2014"/>
            </a:endParaRPr>
          </a:p>
          <a:p>
            <a:pPr marL="663118" lvl="1" indent="-319405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Sideleie</a:t>
            </a:r>
          </a:p>
          <a:p>
            <a:pPr marL="12700" indent="0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None/>
            </a:pPr>
            <a:endParaRPr lang="nb-NO" dirty="0">
              <a:solidFill>
                <a:srgbClr val="3E60D6"/>
              </a:solidFill>
              <a:ea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828203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AB6DD5-198E-AF54-1095-EAEA78E9B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3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8CBE4F9-79F8-07DF-8BC6-5BD034C05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Innhold:</a:t>
            </a:r>
            <a:endParaRPr lang="en-US" sz="1800" dirty="0">
              <a:latin typeface="DIN 2014"/>
            </a:endParaRPr>
          </a:p>
          <a:p>
            <a:pPr marL="12700" indent="0">
              <a:lnSpc>
                <a:spcPct val="100000"/>
              </a:lnSpc>
              <a:buNone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Trene BHLR:</a:t>
            </a:r>
          </a:p>
          <a:p>
            <a:pPr marL="663118" lvl="1" indent="-319405">
              <a:lnSpc>
                <a:spcPct val="100000"/>
              </a:lnSpc>
              <a:spcBef>
                <a:spcPts val="869"/>
              </a:spcBef>
              <a:spcAft>
                <a:spcPts val="300"/>
              </a:spcAft>
              <a:buFont typeface="Wingdings"/>
              <a:buChar char="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Kasuistikken hvor man i naturlig rekkefølge gjør hele prosedyren </a:t>
            </a:r>
            <a:r>
              <a:rPr lang="nb-NO" sz="1400" dirty="0" err="1">
                <a:latin typeface="DIN 2014"/>
              </a:rPr>
              <a:t>inkl</a:t>
            </a:r>
            <a:r>
              <a:rPr lang="nb-NO" sz="1400" dirty="0">
                <a:latin typeface="DIN 2014"/>
              </a:rPr>
              <a:t>:</a:t>
            </a:r>
          </a:p>
          <a:p>
            <a:pPr marL="663118" lvl="1" indent="-319405">
              <a:lnSpc>
                <a:spcPct val="100000"/>
              </a:lnSpc>
              <a:spcBef>
                <a:spcPts val="869"/>
              </a:spcBef>
              <a:spcAft>
                <a:spcPts val="300"/>
              </a:spcAft>
              <a:buFont typeface="Wingdings"/>
              <a:buChar char="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Sjekke indikasjon for HLR</a:t>
            </a:r>
          </a:p>
          <a:p>
            <a:pPr marL="663118" lvl="1" indent="-319405">
              <a:lnSpc>
                <a:spcPct val="100000"/>
              </a:lnSpc>
              <a:spcBef>
                <a:spcPts val="869"/>
              </a:spcBef>
              <a:spcAft>
                <a:spcPts val="300"/>
              </a:spcAft>
              <a:buFont typeface="Wingdings"/>
              <a:buChar char="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Feste </a:t>
            </a:r>
            <a:r>
              <a:rPr lang="nb-NO" sz="1400" dirty="0" err="1">
                <a:latin typeface="DIN 2014"/>
              </a:rPr>
              <a:t>defibrilleringspads</a:t>
            </a:r>
            <a:endParaRPr lang="nb-NO" sz="1400" dirty="0">
              <a:latin typeface="DIN 2014"/>
            </a:endParaRPr>
          </a:p>
          <a:p>
            <a:pPr marL="663118" lvl="1" indent="-319405">
              <a:lnSpc>
                <a:spcPct val="100000"/>
              </a:lnSpc>
              <a:spcBef>
                <a:spcPts val="869"/>
              </a:spcBef>
              <a:spcAft>
                <a:spcPts val="300"/>
              </a:spcAft>
              <a:buFont typeface="Wingdings"/>
              <a:buChar char="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Koble opp hjertestarter</a:t>
            </a:r>
          </a:p>
          <a:p>
            <a:pPr marL="663118" lvl="1" indent="-319405">
              <a:lnSpc>
                <a:spcPct val="100000"/>
              </a:lnSpc>
              <a:spcBef>
                <a:spcPts val="869"/>
              </a:spcBef>
              <a:spcAft>
                <a:spcPts val="300"/>
              </a:spcAft>
              <a:buFont typeface="Wingdings"/>
              <a:buChar char="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Konvertere</a:t>
            </a:r>
          </a:p>
          <a:p>
            <a:pPr marL="663118" lvl="1" indent="-319405">
              <a:lnSpc>
                <a:spcPct val="100000"/>
              </a:lnSpc>
              <a:spcBef>
                <a:spcPts val="869"/>
              </a:spcBef>
              <a:spcAft>
                <a:spcPts val="300"/>
              </a:spcAft>
              <a:buFont typeface="Wingdings"/>
              <a:buChar char="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Opprettholde gode kompresjoner</a:t>
            </a:r>
          </a:p>
          <a:p>
            <a:pPr marL="663118" lvl="1" indent="-319405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332105" algn="l"/>
                <a:tab pos="332740" algn="l"/>
              </a:tabLst>
            </a:pPr>
            <a:endParaRPr lang="nb-NO" sz="1400" dirty="0">
              <a:latin typeface="DIN 2014"/>
            </a:endParaRPr>
          </a:p>
          <a:p>
            <a:pPr marL="12700" indent="0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None/>
            </a:pPr>
            <a:endParaRPr lang="nb-NO" dirty="0">
              <a:solidFill>
                <a:srgbClr val="3E60D6"/>
              </a:solidFill>
              <a:ea typeface="Cambria"/>
            </a:endParaRPr>
          </a:p>
          <a:p>
            <a:pPr marL="12700" indent="0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None/>
            </a:pPr>
            <a:endParaRPr lang="nb-NO" dirty="0">
              <a:solidFill>
                <a:srgbClr val="3E60D6"/>
              </a:solidFill>
              <a:ea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531716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AB6DD5-198E-AF54-1095-EAEA78E9B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3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8CBE4F9-79F8-07DF-8BC6-5BD034C05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Innhold:</a:t>
            </a:r>
            <a:endParaRPr lang="en-US" sz="1800" dirty="0">
              <a:latin typeface="DIN 2014"/>
            </a:endParaRPr>
          </a:p>
          <a:p>
            <a:pPr marL="12700" indent="0">
              <a:lnSpc>
                <a:spcPct val="100000"/>
              </a:lnSpc>
              <a:buNone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Trene AHLR:</a:t>
            </a:r>
          </a:p>
          <a:p>
            <a:pPr marL="663118" lvl="1" indent="-319405">
              <a:lnSpc>
                <a:spcPct val="100000"/>
              </a:lnSpc>
              <a:spcBef>
                <a:spcPts val="869"/>
              </a:spcBef>
              <a:spcAft>
                <a:spcPts val="300"/>
              </a:spcAft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A+B</a:t>
            </a:r>
          </a:p>
          <a:p>
            <a:pPr marL="663118" lvl="1" indent="-319405">
              <a:lnSpc>
                <a:spcPct val="100000"/>
              </a:lnSpc>
              <a:spcBef>
                <a:spcPts val="869"/>
              </a:spcBef>
              <a:spcAft>
                <a:spcPts val="300"/>
              </a:spcAft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HLR</a:t>
            </a:r>
          </a:p>
          <a:p>
            <a:pPr marL="663118" lvl="1" indent="-319405">
              <a:lnSpc>
                <a:spcPct val="100000"/>
              </a:lnSpc>
              <a:spcBef>
                <a:spcPts val="869"/>
              </a:spcBef>
              <a:spcAft>
                <a:spcPts val="300"/>
              </a:spcAft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Assistere sykepleier med klargjøring av medikamenter inkl. </a:t>
            </a:r>
            <a:r>
              <a:rPr lang="nb-NO" sz="1400" dirty="0" err="1">
                <a:latin typeface="DIN 2014"/>
              </a:rPr>
              <a:t>dobbelkontroll</a:t>
            </a:r>
            <a:endParaRPr lang="nb-NO" sz="1400" dirty="0">
              <a:latin typeface="DIN 2014"/>
            </a:endParaRPr>
          </a:p>
          <a:p>
            <a:pPr marL="663118" lvl="1" indent="-319405">
              <a:lnSpc>
                <a:spcPct val="100000"/>
              </a:lnSpc>
              <a:spcBef>
                <a:spcPts val="869"/>
              </a:spcBef>
              <a:spcAft>
                <a:spcPts val="300"/>
              </a:spcAft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Assistere med klargjøring av medikamenter når sykepleier må håndtere pasient. </a:t>
            </a:r>
            <a:r>
              <a:rPr lang="nb-NO" sz="1400" dirty="0" err="1">
                <a:latin typeface="DIN 2014"/>
              </a:rPr>
              <a:t>Dobbelkontroll</a:t>
            </a:r>
            <a:endParaRPr lang="nb-NO" sz="1400" dirty="0">
              <a:latin typeface="DIN 2014"/>
            </a:endParaRPr>
          </a:p>
          <a:p>
            <a:pPr marL="663118" lvl="1" indent="-319405">
              <a:lnSpc>
                <a:spcPct val="100000"/>
              </a:lnSpc>
              <a:spcBef>
                <a:spcPts val="869"/>
              </a:spcBef>
              <a:spcAft>
                <a:spcPts val="300"/>
              </a:spcAft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Bestemme pasientens bevissthetsnivå:</a:t>
            </a:r>
          </a:p>
          <a:p>
            <a:pPr marL="994131" lvl="2" indent="-319405">
              <a:lnSpc>
                <a:spcPct val="100000"/>
              </a:lnSpc>
              <a:spcBef>
                <a:spcPts val="869"/>
              </a:spcBef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Våken (A –</a:t>
            </a:r>
            <a:r>
              <a:rPr lang="nb-NO" sz="1400" dirty="0" err="1">
                <a:latin typeface="DIN 2014"/>
              </a:rPr>
              <a:t>awake</a:t>
            </a:r>
            <a:r>
              <a:rPr lang="nb-NO" sz="1400" dirty="0">
                <a:latin typeface="DIN 2014"/>
              </a:rPr>
              <a:t>)</a:t>
            </a:r>
          </a:p>
          <a:p>
            <a:pPr marL="994131" lvl="2" indent="-319405">
              <a:lnSpc>
                <a:spcPct val="100000"/>
              </a:lnSpc>
              <a:spcBef>
                <a:spcPts val="869"/>
              </a:spcBef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Svarer på tiltale (V – verbal)</a:t>
            </a:r>
          </a:p>
          <a:p>
            <a:pPr marL="994131" lvl="2" indent="-319405">
              <a:lnSpc>
                <a:spcPct val="100000"/>
              </a:lnSpc>
              <a:spcBef>
                <a:spcPts val="869"/>
              </a:spcBef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Reagerer på smerte(P - </a:t>
            </a:r>
            <a:r>
              <a:rPr lang="nb-NO" sz="1400" dirty="0" err="1">
                <a:latin typeface="DIN 2014"/>
              </a:rPr>
              <a:t>pain</a:t>
            </a:r>
            <a:r>
              <a:rPr lang="nb-NO" sz="1400" dirty="0">
                <a:latin typeface="DIN 2014"/>
              </a:rPr>
              <a:t>)</a:t>
            </a:r>
          </a:p>
          <a:p>
            <a:pPr marL="994131" lvl="2" indent="-319405">
              <a:lnSpc>
                <a:spcPct val="100000"/>
              </a:lnSpc>
              <a:spcBef>
                <a:spcPts val="869"/>
              </a:spcBef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Reagerer ikke på smerte(U - </a:t>
            </a:r>
            <a:r>
              <a:rPr lang="nb-NO" sz="1400" dirty="0" err="1">
                <a:latin typeface="DIN 2014"/>
              </a:rPr>
              <a:t>unconscious</a:t>
            </a:r>
            <a:r>
              <a:rPr lang="nb-NO" sz="1400" dirty="0">
                <a:latin typeface="DIN 2014"/>
              </a:rPr>
              <a:t>)</a:t>
            </a:r>
          </a:p>
          <a:p>
            <a:pPr marL="663118" lvl="1" indent="-319405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332105" algn="l"/>
                <a:tab pos="332740" algn="l"/>
              </a:tabLst>
            </a:pPr>
            <a:endParaRPr lang="nb-NO" sz="1400" dirty="0">
              <a:latin typeface="DIN 2014"/>
            </a:endParaRPr>
          </a:p>
          <a:p>
            <a:pPr marL="12700" indent="0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None/>
            </a:pPr>
            <a:endParaRPr lang="nb-NO" dirty="0">
              <a:solidFill>
                <a:srgbClr val="3E60D6"/>
              </a:solidFill>
              <a:ea typeface="Cambria"/>
            </a:endParaRPr>
          </a:p>
          <a:p>
            <a:pPr marL="12700" indent="0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None/>
            </a:pPr>
            <a:endParaRPr lang="nb-NO" dirty="0">
              <a:solidFill>
                <a:srgbClr val="3E60D6"/>
              </a:solidFill>
              <a:ea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916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3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Metode:</a:t>
            </a:r>
            <a:endParaRPr lang="nb-NO" sz="1800" dirty="0"/>
          </a:p>
          <a:p>
            <a:pPr marL="0" indent="0">
              <a:buNone/>
            </a:pPr>
            <a:r>
              <a:rPr lang="nb-NO" sz="1400" b="1" dirty="0">
                <a:latin typeface="DIN 2014"/>
              </a:rPr>
              <a:t>Teori:</a:t>
            </a:r>
          </a:p>
          <a:p>
            <a:r>
              <a:rPr lang="nb-NO" sz="1400" dirty="0">
                <a:latin typeface="DIN 2014"/>
              </a:rPr>
              <a:t>Kort gjennomgang av </a:t>
            </a:r>
            <a:r>
              <a:rPr lang="nb-NO" sz="1400" dirty="0" err="1">
                <a:latin typeface="DIN 2014"/>
              </a:rPr>
              <a:t>oppstartskriterier</a:t>
            </a:r>
            <a:r>
              <a:rPr lang="nb-NO" sz="1400" dirty="0">
                <a:latin typeface="DIN 2014"/>
              </a:rPr>
              <a:t> HLR.</a:t>
            </a:r>
          </a:p>
          <a:p>
            <a:pPr marL="0" indent="0">
              <a:buNone/>
            </a:pPr>
            <a:r>
              <a:rPr lang="nb-NO" sz="1400" b="1" dirty="0">
                <a:solidFill>
                  <a:srgbClr val="3E60D6"/>
                </a:solidFill>
                <a:latin typeface="DIN 2014"/>
                <a:ea typeface="Cambria"/>
              </a:rPr>
              <a:t>Praksis:</a:t>
            </a:r>
            <a:endParaRPr lang="nb-NO" sz="1400" dirty="0">
              <a:latin typeface="DIN 2014"/>
            </a:endParaRPr>
          </a:p>
          <a:p>
            <a:pPr>
              <a:lnSpc>
                <a:spcPct val="120000"/>
              </a:lnSpc>
            </a:pPr>
            <a:r>
              <a:rPr lang="nb-NO" sz="1400" dirty="0">
                <a:latin typeface="DIN 2014"/>
              </a:rPr>
              <a:t>Gjennomføre BHLR og DHL på dukke.</a:t>
            </a:r>
          </a:p>
          <a:p>
            <a:pPr>
              <a:lnSpc>
                <a:spcPct val="120000"/>
              </a:lnSpc>
            </a:pPr>
            <a:r>
              <a:rPr lang="nb-NO" sz="1400" dirty="0">
                <a:latin typeface="DIN 2014"/>
              </a:rPr>
              <a:t>Assistere sykepleier ved AHLR</a:t>
            </a:r>
          </a:p>
          <a:p>
            <a:pPr>
              <a:lnSpc>
                <a:spcPct val="120000"/>
              </a:lnSpc>
            </a:pPr>
            <a:r>
              <a:rPr lang="nb-NO" sz="1400" dirty="0">
                <a:latin typeface="DIN 2014"/>
              </a:rPr>
              <a:t>Assistere sykepleier ved Innleggelse av venekanyle og intubasjon/</a:t>
            </a:r>
            <a:r>
              <a:rPr lang="nb-NO" sz="1400" dirty="0" err="1">
                <a:latin typeface="DIN 2014"/>
              </a:rPr>
              <a:t>larynxtube</a:t>
            </a:r>
            <a:r>
              <a:rPr lang="nb-NO" sz="1400" dirty="0">
                <a:latin typeface="DIN 2014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nb-NO" sz="1400" dirty="0">
                <a:latin typeface="DIN 2014"/>
              </a:rPr>
              <a:t>Dobbeltkontroll ved medisinering</a:t>
            </a:r>
          </a:p>
          <a:p>
            <a:pPr marL="0" indent="0">
              <a:buNone/>
            </a:pPr>
            <a:endParaRPr lang="nb-NO" sz="1400" dirty="0">
              <a:solidFill>
                <a:srgbClr val="3E60D6"/>
              </a:solidFill>
              <a:ea typeface="Cambria"/>
            </a:endParaRPr>
          </a:p>
          <a:p>
            <a:pPr marL="127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nb-NO" dirty="0">
              <a:solidFill>
                <a:srgbClr val="3E60D6"/>
              </a:solidFill>
              <a:ea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204898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3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Referanser:</a:t>
            </a:r>
          </a:p>
          <a:p>
            <a:pPr marL="285750" indent="-285750">
              <a:spcAft>
                <a:spcPts val="300"/>
              </a:spcAft>
            </a:pPr>
            <a:r>
              <a:rPr lang="nb-NO" sz="1400" dirty="0">
                <a:latin typeface="DIN 2014"/>
              </a:rPr>
              <a:t>TR0819</a:t>
            </a:r>
          </a:p>
          <a:p>
            <a:pPr marL="285750" indent="-285750">
              <a:spcAft>
                <a:spcPts val="300"/>
              </a:spcAft>
            </a:pPr>
            <a:r>
              <a:rPr lang="nb-NO" sz="1400" dirty="0">
                <a:latin typeface="DIN 2014"/>
              </a:rPr>
              <a:t>TR0821</a:t>
            </a:r>
            <a:endParaRPr lang="nb-NO" dirty="0"/>
          </a:p>
          <a:p>
            <a:pPr marL="285750" indent="-285750">
              <a:spcAft>
                <a:spcPts val="300"/>
              </a:spcAft>
            </a:pPr>
            <a:r>
              <a:rPr lang="nb-NO" sz="1400" dirty="0">
                <a:latin typeface="DIN 2014"/>
              </a:rPr>
              <a:t>TR0822</a:t>
            </a:r>
          </a:p>
          <a:p>
            <a:pPr marL="285750" indent="-285750">
              <a:spcAft>
                <a:spcPts val="300"/>
              </a:spcAft>
            </a:pPr>
            <a:r>
              <a:rPr lang="nb-NO" sz="1400" dirty="0">
                <a:latin typeface="DIN 2014"/>
              </a:rPr>
              <a:t>Norsk </a:t>
            </a:r>
            <a:r>
              <a:rPr lang="nb-NO" sz="1400" dirty="0" err="1">
                <a:latin typeface="DIN 2014"/>
              </a:rPr>
              <a:t>Resuscitasjonsråd</a:t>
            </a:r>
            <a:r>
              <a:rPr lang="nb-NO" sz="1400" dirty="0">
                <a:latin typeface="DIN 2014"/>
              </a:rPr>
              <a:t> </a:t>
            </a:r>
          </a:p>
          <a:p>
            <a:pPr marL="285750" indent="-285750">
              <a:spcAft>
                <a:spcPts val="300"/>
              </a:spcAft>
            </a:pPr>
            <a:r>
              <a:rPr lang="nb-NO" sz="1400" dirty="0">
                <a:latin typeface="DIN 2014"/>
              </a:rPr>
              <a:t>Legevaktshåndboken</a:t>
            </a:r>
          </a:p>
          <a:p>
            <a:pPr marL="285750" indent="-285750">
              <a:spcAft>
                <a:spcPts val="300"/>
              </a:spcAft>
            </a:pPr>
            <a:r>
              <a:rPr lang="nb-NO" sz="1400" dirty="0">
                <a:latin typeface="DIN 2014"/>
              </a:rPr>
              <a:t>Norsk indeks for medisinsk nødhjelp</a:t>
            </a:r>
          </a:p>
          <a:p>
            <a:pPr marL="285750" indent="-285750">
              <a:spcAft>
                <a:spcPts val="300"/>
              </a:spcAft>
            </a:pPr>
            <a:endParaRPr lang="nb-NO" sz="1700" dirty="0">
              <a:latin typeface="DIN 2014"/>
            </a:endParaRPr>
          </a:p>
        </p:txBody>
      </p:sp>
    </p:spTree>
    <p:extLst>
      <p:ext uri="{BB962C8B-B14F-4D97-AF65-F5344CB8AC3E}">
        <p14:creationId xmlns:p14="http://schemas.microsoft.com/office/powerpoint/2010/main" val="1290262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>
                <a:latin typeface="DIN 2014 Bold"/>
              </a:rPr>
              <a:t>gjennomføring</a:t>
            </a:r>
            <a:endParaRPr lang="nb-NO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65100" indent="-165100"/>
            <a:r>
              <a:rPr lang="nb-NO" sz="1400" dirty="0">
                <a:latin typeface="DIN 2014"/>
              </a:rPr>
              <a:t>Grupper på 2 – 3 personer</a:t>
            </a:r>
          </a:p>
          <a:p>
            <a:pPr marL="165100" indent="-165100"/>
            <a:r>
              <a:rPr lang="nb-NO" sz="1400" dirty="0">
                <a:latin typeface="DIN 2014"/>
              </a:rPr>
              <a:t>Trening på Anne dukker</a:t>
            </a:r>
          </a:p>
          <a:p>
            <a:pPr marL="165100" indent="-165100"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Bruke førstehjelps og akuttsekker</a:t>
            </a:r>
          </a:p>
          <a:p>
            <a:pPr marL="165100" indent="-165100"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Tidsforbruk innledning: 20 min</a:t>
            </a:r>
          </a:p>
          <a:p>
            <a:pPr marL="165100" indent="-165100"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Tidsforbruk praktiske øvelser: 85 min</a:t>
            </a:r>
          </a:p>
          <a:p>
            <a:pPr marL="165100" indent="-165100"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Tidsbruk evaluering: 15 min</a:t>
            </a:r>
          </a:p>
          <a:p>
            <a:pPr marL="165100" indent="-165100"/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2032633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pasientundersøkelse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95"/>
              </a:spcBef>
              <a:buNone/>
            </a:pPr>
            <a:r>
              <a:rPr lang="en-US" sz="1400" dirty="0">
                <a:latin typeface="DIN 2014"/>
              </a:rPr>
              <a:t>A - AIRWAYS</a:t>
            </a:r>
          </a:p>
          <a:p>
            <a:pPr marL="0" indent="0">
              <a:lnSpc>
                <a:spcPct val="100000"/>
              </a:lnSpc>
              <a:spcBef>
                <a:spcPts val="1095"/>
              </a:spcBef>
              <a:buNone/>
            </a:pPr>
            <a:r>
              <a:rPr lang="en-US" sz="1400" dirty="0">
                <a:latin typeface="DIN 2014"/>
              </a:rPr>
              <a:t>B - BREATHING</a:t>
            </a:r>
          </a:p>
          <a:p>
            <a:pPr marL="0" indent="0">
              <a:lnSpc>
                <a:spcPct val="100000"/>
              </a:lnSpc>
              <a:spcBef>
                <a:spcPts val="1090"/>
              </a:spcBef>
              <a:buNone/>
            </a:pPr>
            <a:r>
              <a:rPr lang="en-US" sz="1400" dirty="0">
                <a:latin typeface="DIN 2014"/>
              </a:rPr>
              <a:t>C - CIRCULATION</a:t>
            </a:r>
          </a:p>
          <a:p>
            <a:pPr marL="0" indent="0">
              <a:lnSpc>
                <a:spcPct val="100000"/>
              </a:lnSpc>
              <a:spcBef>
                <a:spcPts val="1095"/>
              </a:spcBef>
              <a:buNone/>
            </a:pPr>
            <a:r>
              <a:rPr lang="en-US" sz="1400" dirty="0">
                <a:latin typeface="DIN 2014"/>
              </a:rPr>
              <a:t>D - DISABILITY</a:t>
            </a:r>
          </a:p>
          <a:p>
            <a:pPr marL="0" indent="0">
              <a:lnSpc>
                <a:spcPct val="100000"/>
              </a:lnSpc>
              <a:spcBef>
                <a:spcPts val="1090"/>
              </a:spcBef>
              <a:buNone/>
            </a:pPr>
            <a:r>
              <a:rPr lang="en-US" sz="1400" dirty="0">
                <a:latin typeface="DIN 2014"/>
              </a:rPr>
              <a:t>E - EXPOSURE</a:t>
            </a:r>
          </a:p>
          <a:p>
            <a:pPr marL="165100" indent="-165100"/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2367439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shore Norge 2022">
      <a:dk1>
        <a:srgbClr val="3E60D6"/>
      </a:dk1>
      <a:lt1>
        <a:srgbClr val="FFFFFF"/>
      </a:lt1>
      <a:dk2>
        <a:srgbClr val="3E60D6"/>
      </a:dk2>
      <a:lt2>
        <a:srgbClr val="E7E6E6"/>
      </a:lt2>
      <a:accent1>
        <a:srgbClr val="3261DD"/>
      </a:accent1>
      <a:accent2>
        <a:srgbClr val="D6A961"/>
      </a:accent2>
      <a:accent3>
        <a:srgbClr val="333333"/>
      </a:accent3>
      <a:accent4>
        <a:srgbClr val="F7CF5F"/>
      </a:accent4>
      <a:accent5>
        <a:srgbClr val="88C277"/>
      </a:accent5>
      <a:accent6>
        <a:srgbClr val="698F64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_Offshore_Norge.pptx" id="{AA57C7B6-15C7-48E0-9437-2D2EA2697B33}" vid="{6BA41C4E-D622-406D-9182-266882246F9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3C76611FE29A34198C6990B3D748399" ma:contentTypeVersion="5" ma:contentTypeDescription="Opprett et nytt dokument." ma:contentTypeScope="" ma:versionID="9705d54171c44462bd8c1996624e3033">
  <xsd:schema xmlns:xsd="http://www.w3.org/2001/XMLSchema" xmlns:xs="http://www.w3.org/2001/XMLSchema" xmlns:p="http://schemas.microsoft.com/office/2006/metadata/properties" xmlns:ns2="8b2608b6-573e-4447-89c4-7b2475a0ad6e" xmlns:ns3="36e97027-987b-47d8-a445-591941cb6998" targetNamespace="http://schemas.microsoft.com/office/2006/metadata/properties" ma:root="true" ma:fieldsID="49faa946cd66123f98dbb4986e86b9a4" ns2:_="" ns3:_="">
    <xsd:import namespace="8b2608b6-573e-4447-89c4-7b2475a0ad6e"/>
    <xsd:import namespace="36e97027-987b-47d8-a445-591941cb699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2608b6-573e-4447-89c4-7b2475a0ad6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e97027-987b-47d8-a445-591941cb69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b2608b6-573e-4447-89c4-7b2475a0ad6e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F4CFB86-A332-4460-9C44-2C4B30ED5C15}"/>
</file>

<file path=customXml/itemProps2.xml><?xml version="1.0" encoding="utf-8"?>
<ds:datastoreItem xmlns:ds="http://schemas.openxmlformats.org/officeDocument/2006/customXml" ds:itemID="{AAD3AF48-D4A4-4ECA-9382-AD92908975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8ADE99-AA9D-44F9-8645-79D255FF241B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abb6d03b-b720-43ec-b5a3-4143cac4c03a"/>
    <ds:schemaRef ds:uri="http://purl.org/dc/elements/1.1/"/>
    <ds:schemaRef ds:uri="54734a74-56dc-4a95-b4ca-4cff54663954"/>
    <ds:schemaRef ds:uri="http://schemas.openxmlformats.org/package/2006/metadata/core-properties"/>
    <ds:schemaRef ds:uri="ab8dfccc-4636-4312-b655-502deec2e93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651</Words>
  <Application>Microsoft Office PowerPoint</Application>
  <PresentationFormat>Egendefinert</PresentationFormat>
  <Paragraphs>137</Paragraphs>
  <Slides>14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8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23" baseType="lpstr">
      <vt:lpstr>Arial</vt:lpstr>
      <vt:lpstr>Calibri</vt:lpstr>
      <vt:lpstr>Cambria</vt:lpstr>
      <vt:lpstr>DIN 2014</vt:lpstr>
      <vt:lpstr>DIN 2014 Bold</vt:lpstr>
      <vt:lpstr>DIN 2014 Narrow</vt:lpstr>
      <vt:lpstr>Helvetica</vt:lpstr>
      <vt:lpstr>Wingdings</vt:lpstr>
      <vt:lpstr>Office-tema</vt:lpstr>
      <vt:lpstr>MODULBASERT TRENING FOR  FØRSTEHJELPSPERSONELL</vt:lpstr>
      <vt:lpstr>Modul 3</vt:lpstr>
      <vt:lpstr>Modul 3</vt:lpstr>
      <vt:lpstr>Modul 3</vt:lpstr>
      <vt:lpstr>Modul 3</vt:lpstr>
      <vt:lpstr>Modul 3</vt:lpstr>
      <vt:lpstr>Modul 3</vt:lpstr>
      <vt:lpstr>gjennomføring</vt:lpstr>
      <vt:lpstr>pasientundersøkelse</vt:lpstr>
      <vt:lpstr>pasientundersøkelse</vt:lpstr>
      <vt:lpstr>Praktiske øvelser</vt:lpstr>
      <vt:lpstr>EVALUERING</vt:lpstr>
      <vt:lpstr>INSTRUKTØRVEILEDNING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FØRSTEHJELPSPERSONELL</dc:title>
  <dc:creator>Elisabeth Gjerdsjø</dc:creator>
  <cp:lastModifiedBy>Benedikte Abrahamsen</cp:lastModifiedBy>
  <cp:revision>1</cp:revision>
  <dcterms:created xsi:type="dcterms:W3CDTF">2023-02-22T12:31:04Z</dcterms:created>
  <dcterms:modified xsi:type="dcterms:W3CDTF">2023-04-03T11:19:14Z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2013-08-06T00:00:00Z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2023-02-22T00:00:00Z</vt:filetime>
  </property>
  <property fmtid="{D5CDD505-2E9C-101B-9397-08002B2CF9AE}" pid="5" name="Producer">
    <vt:lpwstr>Microsoft® PowerPoint® 2010</vt:lpwstr>
  </property>
  <property fmtid="{D5CDD505-2E9C-101B-9397-08002B2CF9AE}" pid="6" name="ContentTypeId">
    <vt:lpwstr>0x01010083C76611FE29A34198C6990B3D748399</vt:lpwstr>
  </property>
  <property fmtid="{D5CDD505-2E9C-101B-9397-08002B2CF9AE}" pid="7" name="MediaServiceImageTags">
    <vt:lpwstr/>
  </property>
  <property fmtid="{D5CDD505-2E9C-101B-9397-08002B2CF9AE}" pid="8" name="TaxKeyword">
    <vt:lpwstr/>
  </property>
  <property fmtid="{D5CDD505-2E9C-101B-9397-08002B2CF9AE}" pid="9" name="xd_ProgID">
    <vt:lpwstr/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ONManagementStructure">
    <vt:lpwstr/>
  </property>
  <property fmtid="{D5CDD505-2E9C-101B-9397-08002B2CF9AE}" pid="13" name="TaxKeywordTaxHTField">
    <vt:lpwstr/>
  </property>
  <property fmtid="{D5CDD505-2E9C-101B-9397-08002B2CF9AE}" pid="14" name="ComplianceAssetId">
    <vt:lpwstr/>
  </property>
  <property fmtid="{D5CDD505-2E9C-101B-9397-08002B2CF9AE}" pid="15" name="TemplateUrl">
    <vt:lpwstr/>
  </property>
  <property fmtid="{D5CDD505-2E9C-101B-9397-08002B2CF9AE}" pid="16" name="p4be2578f97b4edc955031900f78cb48">
    <vt:lpwstr/>
  </property>
  <property fmtid="{D5CDD505-2E9C-101B-9397-08002B2CF9AE}" pid="17" name="_ExtendedDescription">
    <vt:lpwstr/>
  </property>
  <property fmtid="{D5CDD505-2E9C-101B-9397-08002B2CF9AE}" pid="18" name="TriggerFlowInfo">
    <vt:lpwstr/>
  </property>
  <property fmtid="{D5CDD505-2E9C-101B-9397-08002B2CF9AE}" pid="19" name="i3bc5342653f4dbcb42b0474e5821fea">
    <vt:lpwstr/>
  </property>
  <property fmtid="{D5CDD505-2E9C-101B-9397-08002B2CF9AE}" pid="20" name="ONWorkAndFieldArea">
    <vt:lpwstr/>
  </property>
  <property fmtid="{D5CDD505-2E9C-101B-9397-08002B2CF9AE}" pid="21" name="xd_Signature">
    <vt:bool>false</vt:bool>
  </property>
  <property fmtid="{D5CDD505-2E9C-101B-9397-08002B2CF9AE}" pid="22" name="j2f3f09481374c6aaacbe07c1e04bd8c">
    <vt:lpwstr/>
  </property>
  <property fmtid="{D5CDD505-2E9C-101B-9397-08002B2CF9AE}" pid="23" name="ONDocumentType">
    <vt:lpwstr/>
  </property>
  <property fmtid="{D5CDD505-2E9C-101B-9397-08002B2CF9AE}" pid="24" name="TaxCatchAll">
    <vt:lpwstr/>
  </property>
  <property fmtid="{D5CDD505-2E9C-101B-9397-08002B2CF9AE}" pid="25" name="ONDocumentStatus">
    <vt:lpwstr/>
  </property>
  <property fmtid="{D5CDD505-2E9C-101B-9397-08002B2CF9AE}" pid="26" name="pc35af7ee40c4272a9b88f5752d26e98">
    <vt:lpwstr/>
  </property>
</Properties>
</file>