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</p:sldMasterIdLst>
  <p:notesMasterIdLst>
    <p:notesMasterId r:id="rId25"/>
  </p:notesMasterIdLst>
  <p:sldIdLst>
    <p:sldId id="276" r:id="rId5"/>
    <p:sldId id="277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</p:sldIdLst>
  <p:sldSz cx="8826500" cy="6127750"/>
  <p:notesSz cx="8826500" cy="6127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A50C25-36A4-46E0-9CCA-F23BD3DB08B0}" v="25" dt="2023-03-29T13:14:14.00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71" d="100"/>
          <a:sy n="171" d="100"/>
        </p:scale>
        <p:origin x="1662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edikte Abrahamsen" userId="1c245384-ced1-4b70-91eb-3fe4c3b75bf1" providerId="ADAL" clId="{A7A50C25-36A4-46E0-9CCA-F23BD3DB08B0}"/>
    <pc:docChg chg="undo redo custSel addSld delSld modSld delMainMaster">
      <pc:chgData name="Benedikte Abrahamsen" userId="1c245384-ced1-4b70-91eb-3fe4c3b75bf1" providerId="ADAL" clId="{A7A50C25-36A4-46E0-9CCA-F23BD3DB08B0}" dt="2023-03-29T13:15:12.720" v="819" actId="20577"/>
      <pc:docMkLst>
        <pc:docMk/>
      </pc:docMkLst>
      <pc:sldChg chg="del">
        <pc:chgData name="Benedikte Abrahamsen" userId="1c245384-ced1-4b70-91eb-3fe4c3b75bf1" providerId="ADAL" clId="{A7A50C25-36A4-46E0-9CCA-F23BD3DB08B0}" dt="2023-03-29T05:57:35.061" v="51" actId="47"/>
        <pc:sldMkLst>
          <pc:docMk/>
          <pc:sldMk cId="0" sldId="256"/>
        </pc:sldMkLst>
      </pc:sldChg>
      <pc:sldChg chg="del">
        <pc:chgData name="Benedikte Abrahamsen" userId="1c245384-ced1-4b70-91eb-3fe4c3b75bf1" providerId="ADAL" clId="{A7A50C25-36A4-46E0-9CCA-F23BD3DB08B0}" dt="2023-03-29T06:08:37.854" v="56" actId="47"/>
        <pc:sldMkLst>
          <pc:docMk/>
          <pc:sldMk cId="0" sldId="257"/>
        </pc:sldMkLst>
      </pc:sldChg>
      <pc:sldChg chg="del">
        <pc:chgData name="Benedikte Abrahamsen" userId="1c245384-ced1-4b70-91eb-3fe4c3b75bf1" providerId="ADAL" clId="{A7A50C25-36A4-46E0-9CCA-F23BD3DB08B0}" dt="2023-03-29T06:09:28.628" v="64" actId="47"/>
        <pc:sldMkLst>
          <pc:docMk/>
          <pc:sldMk cId="0" sldId="258"/>
        </pc:sldMkLst>
      </pc:sldChg>
      <pc:sldChg chg="del">
        <pc:chgData name="Benedikte Abrahamsen" userId="1c245384-ced1-4b70-91eb-3fe4c3b75bf1" providerId="ADAL" clId="{A7A50C25-36A4-46E0-9CCA-F23BD3DB08B0}" dt="2023-03-29T06:10:50.273" v="105" actId="47"/>
        <pc:sldMkLst>
          <pc:docMk/>
          <pc:sldMk cId="0" sldId="259"/>
        </pc:sldMkLst>
      </pc:sldChg>
      <pc:sldChg chg="del">
        <pc:chgData name="Benedikte Abrahamsen" userId="1c245384-ced1-4b70-91eb-3fe4c3b75bf1" providerId="ADAL" clId="{A7A50C25-36A4-46E0-9CCA-F23BD3DB08B0}" dt="2023-03-29T06:11:20.409" v="113" actId="47"/>
        <pc:sldMkLst>
          <pc:docMk/>
          <pc:sldMk cId="0" sldId="260"/>
        </pc:sldMkLst>
      </pc:sldChg>
      <pc:sldChg chg="modSp del mod">
        <pc:chgData name="Benedikte Abrahamsen" userId="1c245384-ced1-4b70-91eb-3fe4c3b75bf1" providerId="ADAL" clId="{A7A50C25-36A4-46E0-9CCA-F23BD3DB08B0}" dt="2023-03-29T06:14:41.549" v="283" actId="47"/>
        <pc:sldMkLst>
          <pc:docMk/>
          <pc:sldMk cId="0" sldId="261"/>
        </pc:sldMkLst>
        <pc:spChg chg="mod">
          <ac:chgData name="Benedikte Abrahamsen" userId="1c245384-ced1-4b70-91eb-3fe4c3b75bf1" providerId="ADAL" clId="{A7A50C25-36A4-46E0-9CCA-F23BD3DB08B0}" dt="2023-03-29T06:11:56.398" v="122" actId="1076"/>
          <ac:spMkLst>
            <pc:docMk/>
            <pc:sldMk cId="0" sldId="261"/>
            <ac:spMk id="3" creationId="{00000000-0000-0000-0000-000000000000}"/>
          </ac:spMkLst>
        </pc:spChg>
      </pc:sldChg>
      <pc:sldChg chg="del">
        <pc:chgData name="Benedikte Abrahamsen" userId="1c245384-ced1-4b70-91eb-3fe4c3b75bf1" providerId="ADAL" clId="{A7A50C25-36A4-46E0-9CCA-F23BD3DB08B0}" dt="2023-03-29T06:17:55.283" v="395" actId="47"/>
        <pc:sldMkLst>
          <pc:docMk/>
          <pc:sldMk cId="0" sldId="262"/>
        </pc:sldMkLst>
      </pc:sldChg>
      <pc:sldChg chg="del">
        <pc:chgData name="Benedikte Abrahamsen" userId="1c245384-ced1-4b70-91eb-3fe4c3b75bf1" providerId="ADAL" clId="{A7A50C25-36A4-46E0-9CCA-F23BD3DB08B0}" dt="2023-03-29T06:18:42.860" v="452" actId="47"/>
        <pc:sldMkLst>
          <pc:docMk/>
          <pc:sldMk cId="0" sldId="263"/>
        </pc:sldMkLst>
      </pc:sldChg>
      <pc:sldChg chg="del">
        <pc:chgData name="Benedikte Abrahamsen" userId="1c245384-ced1-4b70-91eb-3fe4c3b75bf1" providerId="ADAL" clId="{A7A50C25-36A4-46E0-9CCA-F23BD3DB08B0}" dt="2023-03-29T06:19:33.981" v="461" actId="47"/>
        <pc:sldMkLst>
          <pc:docMk/>
          <pc:sldMk cId="0" sldId="264"/>
        </pc:sldMkLst>
      </pc:sldChg>
      <pc:sldChg chg="del">
        <pc:chgData name="Benedikte Abrahamsen" userId="1c245384-ced1-4b70-91eb-3fe4c3b75bf1" providerId="ADAL" clId="{A7A50C25-36A4-46E0-9CCA-F23BD3DB08B0}" dt="2023-03-29T06:20:57.437" v="470" actId="47"/>
        <pc:sldMkLst>
          <pc:docMk/>
          <pc:sldMk cId="0" sldId="265"/>
        </pc:sldMkLst>
      </pc:sldChg>
      <pc:sldChg chg="del">
        <pc:chgData name="Benedikte Abrahamsen" userId="1c245384-ced1-4b70-91eb-3fe4c3b75bf1" providerId="ADAL" clId="{A7A50C25-36A4-46E0-9CCA-F23BD3DB08B0}" dt="2023-03-29T06:23:27.324" v="555" actId="47"/>
        <pc:sldMkLst>
          <pc:docMk/>
          <pc:sldMk cId="0" sldId="266"/>
        </pc:sldMkLst>
      </pc:sldChg>
      <pc:sldChg chg="del">
        <pc:chgData name="Benedikte Abrahamsen" userId="1c245384-ced1-4b70-91eb-3fe4c3b75bf1" providerId="ADAL" clId="{A7A50C25-36A4-46E0-9CCA-F23BD3DB08B0}" dt="2023-03-29T06:24:49.459" v="595" actId="47"/>
        <pc:sldMkLst>
          <pc:docMk/>
          <pc:sldMk cId="0" sldId="267"/>
        </pc:sldMkLst>
      </pc:sldChg>
      <pc:sldChg chg="del">
        <pc:chgData name="Benedikte Abrahamsen" userId="1c245384-ced1-4b70-91eb-3fe4c3b75bf1" providerId="ADAL" clId="{A7A50C25-36A4-46E0-9CCA-F23BD3DB08B0}" dt="2023-03-29T06:25:45.345" v="617" actId="47"/>
        <pc:sldMkLst>
          <pc:docMk/>
          <pc:sldMk cId="0" sldId="268"/>
        </pc:sldMkLst>
      </pc:sldChg>
      <pc:sldChg chg="modSp del mod">
        <pc:chgData name="Benedikte Abrahamsen" userId="1c245384-ced1-4b70-91eb-3fe4c3b75bf1" providerId="ADAL" clId="{A7A50C25-36A4-46E0-9CCA-F23BD3DB08B0}" dt="2023-03-29T06:26:13.746" v="650" actId="47"/>
        <pc:sldMkLst>
          <pc:docMk/>
          <pc:sldMk cId="0" sldId="269"/>
        </pc:sldMkLst>
        <pc:spChg chg="mod">
          <ac:chgData name="Benedikte Abrahamsen" userId="1c245384-ced1-4b70-91eb-3fe4c3b75bf1" providerId="ADAL" clId="{A7A50C25-36A4-46E0-9CCA-F23BD3DB08B0}" dt="2023-03-29T06:26:01.478" v="647" actId="1076"/>
          <ac:spMkLst>
            <pc:docMk/>
            <pc:sldMk cId="0" sldId="269"/>
            <ac:spMk id="3" creationId="{00000000-0000-0000-0000-000000000000}"/>
          </ac:spMkLst>
        </pc:spChg>
      </pc:sldChg>
      <pc:sldChg chg="del">
        <pc:chgData name="Benedikte Abrahamsen" userId="1c245384-ced1-4b70-91eb-3fe4c3b75bf1" providerId="ADAL" clId="{A7A50C25-36A4-46E0-9CCA-F23BD3DB08B0}" dt="2023-03-29T06:39:49.422" v="694" actId="47"/>
        <pc:sldMkLst>
          <pc:docMk/>
          <pc:sldMk cId="0" sldId="270"/>
        </pc:sldMkLst>
      </pc:sldChg>
      <pc:sldChg chg="del">
        <pc:chgData name="Benedikte Abrahamsen" userId="1c245384-ced1-4b70-91eb-3fe4c3b75bf1" providerId="ADAL" clId="{A7A50C25-36A4-46E0-9CCA-F23BD3DB08B0}" dt="2023-03-29T06:40:34.011" v="707" actId="47"/>
        <pc:sldMkLst>
          <pc:docMk/>
          <pc:sldMk cId="0" sldId="271"/>
        </pc:sldMkLst>
      </pc:sldChg>
      <pc:sldChg chg="del">
        <pc:chgData name="Benedikte Abrahamsen" userId="1c245384-ced1-4b70-91eb-3fe4c3b75bf1" providerId="ADAL" clId="{A7A50C25-36A4-46E0-9CCA-F23BD3DB08B0}" dt="2023-03-29T06:41:35.763" v="724" actId="47"/>
        <pc:sldMkLst>
          <pc:docMk/>
          <pc:sldMk cId="0" sldId="272"/>
        </pc:sldMkLst>
      </pc:sldChg>
      <pc:sldChg chg="del">
        <pc:chgData name="Benedikte Abrahamsen" userId="1c245384-ced1-4b70-91eb-3fe4c3b75bf1" providerId="ADAL" clId="{A7A50C25-36A4-46E0-9CCA-F23BD3DB08B0}" dt="2023-03-29T06:44:53.239" v="750" actId="47"/>
        <pc:sldMkLst>
          <pc:docMk/>
          <pc:sldMk cId="0" sldId="273"/>
        </pc:sldMkLst>
      </pc:sldChg>
      <pc:sldChg chg="del">
        <pc:chgData name="Benedikte Abrahamsen" userId="1c245384-ced1-4b70-91eb-3fe4c3b75bf1" providerId="ADAL" clId="{A7A50C25-36A4-46E0-9CCA-F23BD3DB08B0}" dt="2023-03-29T13:14:10.133" v="797" actId="47"/>
        <pc:sldMkLst>
          <pc:docMk/>
          <pc:sldMk cId="0" sldId="274"/>
        </pc:sldMkLst>
      </pc:sldChg>
      <pc:sldChg chg="del">
        <pc:chgData name="Benedikte Abrahamsen" userId="1c245384-ced1-4b70-91eb-3fe4c3b75bf1" providerId="ADAL" clId="{A7A50C25-36A4-46E0-9CCA-F23BD3DB08B0}" dt="2023-03-29T13:14:38.274" v="805" actId="47"/>
        <pc:sldMkLst>
          <pc:docMk/>
          <pc:sldMk cId="0" sldId="275"/>
        </pc:sldMkLst>
      </pc:sldChg>
      <pc:sldChg chg="modSp mod modNotesTx">
        <pc:chgData name="Benedikte Abrahamsen" userId="1c245384-ced1-4b70-91eb-3fe4c3b75bf1" providerId="ADAL" clId="{A7A50C25-36A4-46E0-9CCA-F23BD3DB08B0}" dt="2023-03-29T05:57:29.348" v="50" actId="20577"/>
        <pc:sldMkLst>
          <pc:docMk/>
          <pc:sldMk cId="2352612147" sldId="276"/>
        </pc:sldMkLst>
        <pc:spChg chg="mod">
          <ac:chgData name="Benedikte Abrahamsen" userId="1c245384-ced1-4b70-91eb-3fe4c3b75bf1" providerId="ADAL" clId="{A7A50C25-36A4-46E0-9CCA-F23BD3DB08B0}" dt="2023-03-29T05:57:25.670" v="49" actId="20577"/>
          <ac:spMkLst>
            <pc:docMk/>
            <pc:sldMk cId="2352612147" sldId="276"/>
            <ac:spMk id="5" creationId="{5F92F6F7-5C8F-FCB4-871F-FA37ECC787C8}"/>
          </ac:spMkLst>
        </pc:spChg>
      </pc:sldChg>
      <pc:sldChg chg="modSp mod">
        <pc:chgData name="Benedikte Abrahamsen" userId="1c245384-ced1-4b70-91eb-3fe4c3b75bf1" providerId="ADAL" clId="{A7A50C25-36A4-46E0-9CCA-F23BD3DB08B0}" dt="2023-03-29T13:14:50.615" v="807" actId="20577"/>
        <pc:sldMkLst>
          <pc:docMk/>
          <pc:sldMk cId="1976200854" sldId="277"/>
        </pc:sldMkLst>
        <pc:spChg chg="mod">
          <ac:chgData name="Benedikte Abrahamsen" userId="1c245384-ced1-4b70-91eb-3fe4c3b75bf1" providerId="ADAL" clId="{A7A50C25-36A4-46E0-9CCA-F23BD3DB08B0}" dt="2023-03-29T13:14:50.615" v="807" actId="20577"/>
          <ac:spMkLst>
            <pc:docMk/>
            <pc:sldMk cId="1976200854" sldId="277"/>
            <ac:spMk id="2" creationId="{F5AB6DD5-198E-AF54-1095-EAEA78E9B039}"/>
          </ac:spMkLst>
        </pc:spChg>
        <pc:spChg chg="mod">
          <ac:chgData name="Benedikte Abrahamsen" userId="1c245384-ced1-4b70-91eb-3fe4c3b75bf1" providerId="ADAL" clId="{A7A50C25-36A4-46E0-9CCA-F23BD3DB08B0}" dt="2023-03-29T06:08:34.524" v="55" actId="20577"/>
          <ac:spMkLst>
            <pc:docMk/>
            <pc:sldMk cId="1976200854" sldId="277"/>
            <ac:spMk id="3" creationId="{F8CBE4F9-79F8-07DF-8BC6-5BD034C058D2}"/>
          </ac:spMkLst>
        </pc:spChg>
      </pc:sldChg>
      <pc:sldChg chg="modSp mod">
        <pc:chgData name="Benedikte Abrahamsen" userId="1c245384-ced1-4b70-91eb-3fe4c3b75bf1" providerId="ADAL" clId="{A7A50C25-36A4-46E0-9CCA-F23BD3DB08B0}" dt="2023-03-29T13:14:54.555" v="809" actId="20577"/>
        <pc:sldMkLst>
          <pc:docMk/>
          <pc:sldMk cId="1406883563" sldId="279"/>
        </pc:sldMkLst>
        <pc:spChg chg="mod">
          <ac:chgData name="Benedikte Abrahamsen" userId="1c245384-ced1-4b70-91eb-3fe4c3b75bf1" providerId="ADAL" clId="{A7A50C25-36A4-46E0-9CCA-F23BD3DB08B0}" dt="2023-03-29T13:14:54.555" v="809" actId="20577"/>
          <ac:spMkLst>
            <pc:docMk/>
            <pc:sldMk cId="1406883563" sldId="279"/>
            <ac:spMk id="2" creationId="{F5AB6DD5-198E-AF54-1095-EAEA78E9B039}"/>
          </ac:spMkLst>
        </pc:spChg>
        <pc:spChg chg="mod">
          <ac:chgData name="Benedikte Abrahamsen" userId="1c245384-ced1-4b70-91eb-3fe4c3b75bf1" providerId="ADAL" clId="{A7A50C25-36A4-46E0-9CCA-F23BD3DB08B0}" dt="2023-03-29T06:10:38.846" v="103" actId="20577"/>
          <ac:spMkLst>
            <pc:docMk/>
            <pc:sldMk cId="1406883563" sldId="279"/>
            <ac:spMk id="3" creationId="{F8CBE4F9-79F8-07DF-8BC6-5BD034C058D2}"/>
          </ac:spMkLst>
        </pc:spChg>
      </pc:sldChg>
      <pc:sldChg chg="modSp add mod">
        <pc:chgData name="Benedikte Abrahamsen" userId="1c245384-ced1-4b70-91eb-3fe4c3b75bf1" providerId="ADAL" clId="{A7A50C25-36A4-46E0-9CCA-F23BD3DB08B0}" dt="2023-03-29T13:14:57.629" v="811" actId="20577"/>
        <pc:sldMkLst>
          <pc:docMk/>
          <pc:sldMk cId="1097728207" sldId="280"/>
        </pc:sldMkLst>
        <pc:spChg chg="mod">
          <ac:chgData name="Benedikte Abrahamsen" userId="1c245384-ced1-4b70-91eb-3fe4c3b75bf1" providerId="ADAL" clId="{A7A50C25-36A4-46E0-9CCA-F23BD3DB08B0}" dt="2023-03-29T13:14:57.629" v="811" actId="20577"/>
          <ac:spMkLst>
            <pc:docMk/>
            <pc:sldMk cId="1097728207" sldId="280"/>
            <ac:spMk id="2" creationId="{F5AB6DD5-198E-AF54-1095-EAEA78E9B039}"/>
          </ac:spMkLst>
        </pc:spChg>
        <pc:spChg chg="mod">
          <ac:chgData name="Benedikte Abrahamsen" userId="1c245384-ced1-4b70-91eb-3fe4c3b75bf1" providerId="ADAL" clId="{A7A50C25-36A4-46E0-9CCA-F23BD3DB08B0}" dt="2023-03-29T06:10:47.362" v="104" actId="108"/>
          <ac:spMkLst>
            <pc:docMk/>
            <pc:sldMk cId="1097728207" sldId="280"/>
            <ac:spMk id="3" creationId="{F8CBE4F9-79F8-07DF-8BC6-5BD034C058D2}"/>
          </ac:spMkLst>
        </pc:spChg>
      </pc:sldChg>
      <pc:sldChg chg="modSp add mod">
        <pc:chgData name="Benedikte Abrahamsen" userId="1c245384-ced1-4b70-91eb-3fe4c3b75bf1" providerId="ADAL" clId="{A7A50C25-36A4-46E0-9CCA-F23BD3DB08B0}" dt="2023-03-29T13:15:01.165" v="813" actId="20577"/>
        <pc:sldMkLst>
          <pc:docMk/>
          <pc:sldMk cId="916959855" sldId="281"/>
        </pc:sldMkLst>
        <pc:spChg chg="mod">
          <ac:chgData name="Benedikte Abrahamsen" userId="1c245384-ced1-4b70-91eb-3fe4c3b75bf1" providerId="ADAL" clId="{A7A50C25-36A4-46E0-9CCA-F23BD3DB08B0}" dt="2023-03-29T13:15:01.165" v="813" actId="20577"/>
          <ac:spMkLst>
            <pc:docMk/>
            <pc:sldMk cId="916959855" sldId="281"/>
            <ac:spMk id="2" creationId="{F5AB6DD5-198E-AF54-1095-EAEA78E9B039}"/>
          </ac:spMkLst>
        </pc:spChg>
        <pc:spChg chg="mod">
          <ac:chgData name="Benedikte Abrahamsen" userId="1c245384-ced1-4b70-91eb-3fe4c3b75bf1" providerId="ADAL" clId="{A7A50C25-36A4-46E0-9CCA-F23BD3DB08B0}" dt="2023-03-29T06:11:17.396" v="112" actId="108"/>
          <ac:spMkLst>
            <pc:docMk/>
            <pc:sldMk cId="916959855" sldId="281"/>
            <ac:spMk id="3" creationId="{F8CBE4F9-79F8-07DF-8BC6-5BD034C058D2}"/>
          </ac:spMkLst>
        </pc:spChg>
      </pc:sldChg>
      <pc:sldChg chg="modSp mod">
        <pc:chgData name="Benedikte Abrahamsen" userId="1c245384-ced1-4b70-91eb-3fe4c3b75bf1" providerId="ADAL" clId="{A7A50C25-36A4-46E0-9CCA-F23BD3DB08B0}" dt="2023-03-29T13:15:05.107" v="815" actId="20577"/>
        <pc:sldMkLst>
          <pc:docMk/>
          <pc:sldMk cId="3305734940" sldId="282"/>
        </pc:sldMkLst>
        <pc:spChg chg="mod">
          <ac:chgData name="Benedikte Abrahamsen" userId="1c245384-ced1-4b70-91eb-3fe4c3b75bf1" providerId="ADAL" clId="{A7A50C25-36A4-46E0-9CCA-F23BD3DB08B0}" dt="2023-03-29T13:15:05.107" v="815" actId="20577"/>
          <ac:spMkLst>
            <pc:docMk/>
            <pc:sldMk cId="3305734940" sldId="282"/>
            <ac:spMk id="2" creationId="{A0E9D19A-A3B3-134A-7B11-A158FA02E7A1}"/>
          </ac:spMkLst>
        </pc:spChg>
        <pc:spChg chg="mod">
          <ac:chgData name="Benedikte Abrahamsen" userId="1c245384-ced1-4b70-91eb-3fe4c3b75bf1" providerId="ADAL" clId="{A7A50C25-36A4-46E0-9CCA-F23BD3DB08B0}" dt="2023-03-29T06:14:35.337" v="282" actId="113"/>
          <ac:spMkLst>
            <pc:docMk/>
            <pc:sldMk cId="3305734940" sldId="282"/>
            <ac:spMk id="3" creationId="{43A7B18F-10B9-F354-738B-C45D6DEAAD39}"/>
          </ac:spMkLst>
        </pc:spChg>
      </pc:sldChg>
      <pc:sldChg chg="modSp add mod">
        <pc:chgData name="Benedikte Abrahamsen" userId="1c245384-ced1-4b70-91eb-3fe4c3b75bf1" providerId="ADAL" clId="{A7A50C25-36A4-46E0-9CCA-F23BD3DB08B0}" dt="2023-03-29T13:15:09.164" v="817" actId="20577"/>
        <pc:sldMkLst>
          <pc:docMk/>
          <pc:sldMk cId="3486590365" sldId="283"/>
        </pc:sldMkLst>
        <pc:spChg chg="mod">
          <ac:chgData name="Benedikte Abrahamsen" userId="1c245384-ced1-4b70-91eb-3fe4c3b75bf1" providerId="ADAL" clId="{A7A50C25-36A4-46E0-9CCA-F23BD3DB08B0}" dt="2023-03-29T13:15:09.164" v="817" actId="20577"/>
          <ac:spMkLst>
            <pc:docMk/>
            <pc:sldMk cId="3486590365" sldId="283"/>
            <ac:spMk id="2" creationId="{A0E9D19A-A3B3-134A-7B11-A158FA02E7A1}"/>
          </ac:spMkLst>
        </pc:spChg>
        <pc:spChg chg="mod">
          <ac:chgData name="Benedikte Abrahamsen" userId="1c245384-ced1-4b70-91eb-3fe4c3b75bf1" providerId="ADAL" clId="{A7A50C25-36A4-46E0-9CCA-F23BD3DB08B0}" dt="2023-03-29T06:17:47.374" v="394" actId="207"/>
          <ac:spMkLst>
            <pc:docMk/>
            <pc:sldMk cId="3486590365" sldId="283"/>
            <ac:spMk id="3" creationId="{43A7B18F-10B9-F354-738B-C45D6DEAAD39}"/>
          </ac:spMkLst>
        </pc:spChg>
      </pc:sldChg>
      <pc:sldChg chg="modSp mod">
        <pc:chgData name="Benedikte Abrahamsen" userId="1c245384-ced1-4b70-91eb-3fe4c3b75bf1" providerId="ADAL" clId="{A7A50C25-36A4-46E0-9CCA-F23BD3DB08B0}" dt="2023-03-29T13:15:12.720" v="819" actId="20577"/>
        <pc:sldMkLst>
          <pc:docMk/>
          <pc:sldMk cId="1290262398" sldId="284"/>
        </pc:sldMkLst>
        <pc:spChg chg="mod">
          <ac:chgData name="Benedikte Abrahamsen" userId="1c245384-ced1-4b70-91eb-3fe4c3b75bf1" providerId="ADAL" clId="{A7A50C25-36A4-46E0-9CCA-F23BD3DB08B0}" dt="2023-03-29T13:15:12.720" v="819" actId="20577"/>
          <ac:spMkLst>
            <pc:docMk/>
            <pc:sldMk cId="1290262398" sldId="284"/>
            <ac:spMk id="2" creationId="{A0E9D19A-A3B3-134A-7B11-A158FA02E7A1}"/>
          </ac:spMkLst>
        </pc:spChg>
        <pc:spChg chg="mod">
          <ac:chgData name="Benedikte Abrahamsen" userId="1c245384-ced1-4b70-91eb-3fe4c3b75bf1" providerId="ADAL" clId="{A7A50C25-36A4-46E0-9CCA-F23BD3DB08B0}" dt="2023-03-29T06:18:39.096" v="451" actId="20577"/>
          <ac:spMkLst>
            <pc:docMk/>
            <pc:sldMk cId="1290262398" sldId="284"/>
            <ac:spMk id="3" creationId="{43A7B18F-10B9-F354-738B-C45D6DEAAD39}"/>
          </ac:spMkLst>
        </pc:spChg>
      </pc:sldChg>
      <pc:sldChg chg="modSp mod">
        <pc:chgData name="Benedikte Abrahamsen" userId="1c245384-ced1-4b70-91eb-3fe4c3b75bf1" providerId="ADAL" clId="{A7A50C25-36A4-46E0-9CCA-F23BD3DB08B0}" dt="2023-03-29T06:19:26.945" v="460"/>
        <pc:sldMkLst>
          <pc:docMk/>
          <pc:sldMk cId="2032633408" sldId="285"/>
        </pc:sldMkLst>
        <pc:spChg chg="mod">
          <ac:chgData name="Benedikte Abrahamsen" userId="1c245384-ced1-4b70-91eb-3fe4c3b75bf1" providerId="ADAL" clId="{A7A50C25-36A4-46E0-9CCA-F23BD3DB08B0}" dt="2023-03-29T06:19:26.945" v="460"/>
          <ac:spMkLst>
            <pc:docMk/>
            <pc:sldMk cId="2032633408" sldId="285"/>
            <ac:spMk id="3" creationId="{43A7B18F-10B9-F354-738B-C45D6DEAAD39}"/>
          </ac:spMkLst>
        </pc:spChg>
      </pc:sldChg>
      <pc:sldChg chg="addSp delSp modSp mod">
        <pc:chgData name="Benedikte Abrahamsen" userId="1c245384-ced1-4b70-91eb-3fe4c3b75bf1" providerId="ADAL" clId="{A7A50C25-36A4-46E0-9CCA-F23BD3DB08B0}" dt="2023-03-29T06:20:53.705" v="469" actId="12788"/>
        <pc:sldMkLst>
          <pc:docMk/>
          <pc:sldMk cId="1095486301" sldId="286"/>
        </pc:sldMkLst>
        <pc:spChg chg="del">
          <ac:chgData name="Benedikte Abrahamsen" userId="1c245384-ced1-4b70-91eb-3fe4c3b75bf1" providerId="ADAL" clId="{A7A50C25-36A4-46E0-9CCA-F23BD3DB08B0}" dt="2023-03-29T06:19:51.959" v="464" actId="478"/>
          <ac:spMkLst>
            <pc:docMk/>
            <pc:sldMk cId="1095486301" sldId="286"/>
            <ac:spMk id="2" creationId="{A0E9D19A-A3B3-134A-7B11-A158FA02E7A1}"/>
          </ac:spMkLst>
        </pc:spChg>
        <pc:spChg chg="add del mod">
          <ac:chgData name="Benedikte Abrahamsen" userId="1c245384-ced1-4b70-91eb-3fe4c3b75bf1" providerId="ADAL" clId="{A7A50C25-36A4-46E0-9CCA-F23BD3DB08B0}" dt="2023-03-29T06:19:53.841" v="465" actId="478"/>
          <ac:spMkLst>
            <pc:docMk/>
            <pc:sldMk cId="1095486301" sldId="286"/>
            <ac:spMk id="6" creationId="{E0FD310A-3A0C-D833-31F7-B59439896D96}"/>
          </ac:spMkLst>
        </pc:spChg>
        <pc:picChg chg="add mod">
          <ac:chgData name="Benedikte Abrahamsen" userId="1c245384-ced1-4b70-91eb-3fe4c3b75bf1" providerId="ADAL" clId="{A7A50C25-36A4-46E0-9CCA-F23BD3DB08B0}" dt="2023-03-29T06:20:53.705" v="469" actId="12788"/>
          <ac:picMkLst>
            <pc:docMk/>
            <pc:sldMk cId="1095486301" sldId="286"/>
            <ac:picMk id="3" creationId="{967D7B37-2BE2-F19E-FE6F-E79A8E1126D1}"/>
          </ac:picMkLst>
        </pc:picChg>
        <pc:picChg chg="del">
          <ac:chgData name="Benedikte Abrahamsen" userId="1c245384-ced1-4b70-91eb-3fe4c3b75bf1" providerId="ADAL" clId="{A7A50C25-36A4-46E0-9CCA-F23BD3DB08B0}" dt="2023-03-29T06:19:47.834" v="462" actId="478"/>
          <ac:picMkLst>
            <pc:docMk/>
            <pc:sldMk cId="1095486301" sldId="286"/>
            <ac:picMk id="5" creationId="{48191D80-B41F-9310-4BD5-A9C65DDC6600}"/>
          </ac:picMkLst>
        </pc:picChg>
      </pc:sldChg>
      <pc:sldChg chg="addSp delSp modSp new mod modClrScheme chgLayout">
        <pc:chgData name="Benedikte Abrahamsen" userId="1c245384-ced1-4b70-91eb-3fe4c3b75bf1" providerId="ADAL" clId="{A7A50C25-36A4-46E0-9CCA-F23BD3DB08B0}" dt="2023-03-29T06:25:39.863" v="616" actId="255"/>
        <pc:sldMkLst>
          <pc:docMk/>
          <pc:sldMk cId="2870087763" sldId="287"/>
        </pc:sldMkLst>
        <pc:spChg chg="del mod ord">
          <ac:chgData name="Benedikte Abrahamsen" userId="1c245384-ced1-4b70-91eb-3fe4c3b75bf1" providerId="ADAL" clId="{A7A50C25-36A4-46E0-9CCA-F23BD3DB08B0}" dt="2023-03-29T06:21:22.065" v="472" actId="700"/>
          <ac:spMkLst>
            <pc:docMk/>
            <pc:sldMk cId="2870087763" sldId="287"/>
            <ac:spMk id="2" creationId="{542CC8EA-8DD1-D417-1BC7-DF49D075B4E6}"/>
          </ac:spMkLst>
        </pc:spChg>
        <pc:spChg chg="del mod ord">
          <ac:chgData name="Benedikte Abrahamsen" userId="1c245384-ced1-4b70-91eb-3fe4c3b75bf1" providerId="ADAL" clId="{A7A50C25-36A4-46E0-9CCA-F23BD3DB08B0}" dt="2023-03-29T06:21:22.065" v="472" actId="700"/>
          <ac:spMkLst>
            <pc:docMk/>
            <pc:sldMk cId="2870087763" sldId="287"/>
            <ac:spMk id="3" creationId="{7F26834E-F6BC-325C-9193-166AC77AEFB8}"/>
          </ac:spMkLst>
        </pc:spChg>
        <pc:spChg chg="add mod ord">
          <ac:chgData name="Benedikte Abrahamsen" userId="1c245384-ced1-4b70-91eb-3fe4c3b75bf1" providerId="ADAL" clId="{A7A50C25-36A4-46E0-9CCA-F23BD3DB08B0}" dt="2023-03-29T06:21:25.401" v="480" actId="20577"/>
          <ac:spMkLst>
            <pc:docMk/>
            <pc:sldMk cId="2870087763" sldId="287"/>
            <ac:spMk id="4" creationId="{08B823EF-9BE0-CCE9-C387-6E2C14222330}"/>
          </ac:spMkLst>
        </pc:spChg>
        <pc:spChg chg="add del mod ord">
          <ac:chgData name="Benedikte Abrahamsen" userId="1c245384-ced1-4b70-91eb-3fe4c3b75bf1" providerId="ADAL" clId="{A7A50C25-36A4-46E0-9CCA-F23BD3DB08B0}" dt="2023-03-29T06:22:32.632" v="500"/>
          <ac:spMkLst>
            <pc:docMk/>
            <pc:sldMk cId="2870087763" sldId="287"/>
            <ac:spMk id="5" creationId="{D9F99609-196C-E345-086F-E3FE1D0CAF62}"/>
          </ac:spMkLst>
        </pc:spChg>
        <pc:spChg chg="add mod ord">
          <ac:chgData name="Benedikte Abrahamsen" userId="1c245384-ced1-4b70-91eb-3fe4c3b75bf1" providerId="ADAL" clId="{A7A50C25-36A4-46E0-9CCA-F23BD3DB08B0}" dt="2023-03-29T06:25:39.863" v="616" actId="255"/>
          <ac:spMkLst>
            <pc:docMk/>
            <pc:sldMk cId="2870087763" sldId="287"/>
            <ac:spMk id="6" creationId="{37CBE9DB-8B76-AD2B-D0A0-24671A1C111E}"/>
          </ac:spMkLst>
        </pc:spChg>
        <pc:picChg chg="add mod">
          <ac:chgData name="Benedikte Abrahamsen" userId="1c245384-ced1-4b70-91eb-3fe4c3b75bf1" providerId="ADAL" clId="{A7A50C25-36A4-46E0-9CCA-F23BD3DB08B0}" dt="2023-03-29T06:23:01.833" v="552" actId="1035"/>
          <ac:picMkLst>
            <pc:docMk/>
            <pc:sldMk cId="2870087763" sldId="287"/>
            <ac:picMk id="7" creationId="{1BE14189-E744-BC51-1F90-C8672937A41A}"/>
          </ac:picMkLst>
        </pc:picChg>
      </pc:sldChg>
      <pc:sldChg chg="new del">
        <pc:chgData name="Benedikte Abrahamsen" userId="1c245384-ced1-4b70-91eb-3fe4c3b75bf1" providerId="ADAL" clId="{A7A50C25-36A4-46E0-9CCA-F23BD3DB08B0}" dt="2023-03-29T06:23:25.276" v="554" actId="680"/>
        <pc:sldMkLst>
          <pc:docMk/>
          <pc:sldMk cId="3291770780" sldId="288"/>
        </pc:sldMkLst>
      </pc:sldChg>
      <pc:sldChg chg="addSp delSp modSp add mod">
        <pc:chgData name="Benedikte Abrahamsen" userId="1c245384-ced1-4b70-91eb-3fe4c3b75bf1" providerId="ADAL" clId="{A7A50C25-36A4-46E0-9CCA-F23BD3DB08B0}" dt="2023-03-29T06:24:44.904" v="594" actId="1036"/>
        <pc:sldMkLst>
          <pc:docMk/>
          <pc:sldMk cId="3477547339" sldId="288"/>
        </pc:sldMkLst>
        <pc:spChg chg="add del mod">
          <ac:chgData name="Benedikte Abrahamsen" userId="1c245384-ced1-4b70-91eb-3fe4c3b75bf1" providerId="ADAL" clId="{A7A50C25-36A4-46E0-9CCA-F23BD3DB08B0}" dt="2023-03-29T06:23:42.854" v="571"/>
          <ac:spMkLst>
            <pc:docMk/>
            <pc:sldMk cId="3477547339" sldId="288"/>
            <ac:spMk id="3" creationId="{683F85C8-3EAC-DA0C-DB1A-C9B1E67F050F}"/>
          </ac:spMkLst>
        </pc:spChg>
        <pc:spChg chg="mod">
          <ac:chgData name="Benedikte Abrahamsen" userId="1c245384-ced1-4b70-91eb-3fe4c3b75bf1" providerId="ADAL" clId="{A7A50C25-36A4-46E0-9CCA-F23BD3DB08B0}" dt="2023-03-29T06:23:36.628" v="568" actId="20577"/>
          <ac:spMkLst>
            <pc:docMk/>
            <pc:sldMk cId="3477547339" sldId="288"/>
            <ac:spMk id="4" creationId="{08B823EF-9BE0-CCE9-C387-6E2C14222330}"/>
          </ac:spMkLst>
        </pc:spChg>
        <pc:spChg chg="mod">
          <ac:chgData name="Benedikte Abrahamsen" userId="1c245384-ced1-4b70-91eb-3fe4c3b75bf1" providerId="ADAL" clId="{A7A50C25-36A4-46E0-9CCA-F23BD3DB08B0}" dt="2023-03-29T06:24:35.434" v="582" actId="20577"/>
          <ac:spMkLst>
            <pc:docMk/>
            <pc:sldMk cId="3477547339" sldId="288"/>
            <ac:spMk id="6" creationId="{37CBE9DB-8B76-AD2B-D0A0-24671A1C111E}"/>
          </ac:spMkLst>
        </pc:spChg>
        <pc:picChg chg="add mod">
          <ac:chgData name="Benedikte Abrahamsen" userId="1c245384-ced1-4b70-91eb-3fe4c3b75bf1" providerId="ADAL" clId="{A7A50C25-36A4-46E0-9CCA-F23BD3DB08B0}" dt="2023-03-29T06:24:44.904" v="594" actId="1036"/>
          <ac:picMkLst>
            <pc:docMk/>
            <pc:sldMk cId="3477547339" sldId="288"/>
            <ac:picMk id="5" creationId="{9AC6CA60-4FAF-B329-4105-91E6A1224D18}"/>
          </ac:picMkLst>
        </pc:picChg>
        <pc:picChg chg="del">
          <ac:chgData name="Benedikte Abrahamsen" userId="1c245384-ced1-4b70-91eb-3fe4c3b75bf1" providerId="ADAL" clId="{A7A50C25-36A4-46E0-9CCA-F23BD3DB08B0}" dt="2023-03-29T06:23:41.005" v="569" actId="478"/>
          <ac:picMkLst>
            <pc:docMk/>
            <pc:sldMk cId="3477547339" sldId="288"/>
            <ac:picMk id="7" creationId="{1BE14189-E744-BC51-1F90-C8672937A41A}"/>
          </ac:picMkLst>
        </pc:picChg>
      </pc:sldChg>
      <pc:sldChg chg="modSp add mod">
        <pc:chgData name="Benedikte Abrahamsen" userId="1c245384-ced1-4b70-91eb-3fe4c3b75bf1" providerId="ADAL" clId="{A7A50C25-36A4-46E0-9CCA-F23BD3DB08B0}" dt="2023-03-29T06:25:32.584" v="615" actId="20577"/>
        <pc:sldMkLst>
          <pc:docMk/>
          <pc:sldMk cId="2419650936" sldId="289"/>
        </pc:sldMkLst>
        <pc:spChg chg="mod">
          <ac:chgData name="Benedikte Abrahamsen" userId="1c245384-ced1-4b70-91eb-3fe4c3b75bf1" providerId="ADAL" clId="{A7A50C25-36A4-46E0-9CCA-F23BD3DB08B0}" dt="2023-03-29T06:25:11.801" v="611" actId="20577"/>
          <ac:spMkLst>
            <pc:docMk/>
            <pc:sldMk cId="2419650936" sldId="289"/>
            <ac:spMk id="2" creationId="{A0E9D19A-A3B3-134A-7B11-A158FA02E7A1}"/>
          </ac:spMkLst>
        </pc:spChg>
        <pc:spChg chg="mod">
          <ac:chgData name="Benedikte Abrahamsen" userId="1c245384-ced1-4b70-91eb-3fe4c3b75bf1" providerId="ADAL" clId="{A7A50C25-36A4-46E0-9CCA-F23BD3DB08B0}" dt="2023-03-29T06:25:32.584" v="615" actId="20577"/>
          <ac:spMkLst>
            <pc:docMk/>
            <pc:sldMk cId="2419650936" sldId="289"/>
            <ac:spMk id="3" creationId="{43A7B18F-10B9-F354-738B-C45D6DEAAD39}"/>
          </ac:spMkLst>
        </pc:spChg>
      </pc:sldChg>
      <pc:sldChg chg="modSp add mod">
        <pc:chgData name="Benedikte Abrahamsen" userId="1c245384-ced1-4b70-91eb-3fe4c3b75bf1" providerId="ADAL" clId="{A7A50C25-36A4-46E0-9CCA-F23BD3DB08B0}" dt="2023-03-29T06:26:10.724" v="649" actId="20577"/>
        <pc:sldMkLst>
          <pc:docMk/>
          <pc:sldMk cId="3426249749" sldId="290"/>
        </pc:sldMkLst>
        <pc:spChg chg="mod">
          <ac:chgData name="Benedikte Abrahamsen" userId="1c245384-ced1-4b70-91eb-3fe4c3b75bf1" providerId="ADAL" clId="{A7A50C25-36A4-46E0-9CCA-F23BD3DB08B0}" dt="2023-03-29T06:25:58.701" v="646" actId="20577"/>
          <ac:spMkLst>
            <pc:docMk/>
            <pc:sldMk cId="3426249749" sldId="290"/>
            <ac:spMk id="2" creationId="{A0E9D19A-A3B3-134A-7B11-A158FA02E7A1}"/>
          </ac:spMkLst>
        </pc:spChg>
        <pc:spChg chg="mod">
          <ac:chgData name="Benedikte Abrahamsen" userId="1c245384-ced1-4b70-91eb-3fe4c3b75bf1" providerId="ADAL" clId="{A7A50C25-36A4-46E0-9CCA-F23BD3DB08B0}" dt="2023-03-29T06:26:10.724" v="649" actId="20577"/>
          <ac:spMkLst>
            <pc:docMk/>
            <pc:sldMk cId="3426249749" sldId="290"/>
            <ac:spMk id="3" creationId="{43A7B18F-10B9-F354-738B-C45D6DEAAD39}"/>
          </ac:spMkLst>
        </pc:spChg>
      </pc:sldChg>
      <pc:sldChg chg="addSp delSp modSp add mod">
        <pc:chgData name="Benedikte Abrahamsen" userId="1c245384-ced1-4b70-91eb-3fe4c3b75bf1" providerId="ADAL" clId="{A7A50C25-36A4-46E0-9CCA-F23BD3DB08B0}" dt="2023-03-29T06:39:42.620" v="693"/>
        <pc:sldMkLst>
          <pc:docMk/>
          <pc:sldMk cId="216734234" sldId="291"/>
        </pc:sldMkLst>
        <pc:spChg chg="add del mod">
          <ac:chgData name="Benedikte Abrahamsen" userId="1c245384-ced1-4b70-91eb-3fe4c3b75bf1" providerId="ADAL" clId="{A7A50C25-36A4-46E0-9CCA-F23BD3DB08B0}" dt="2023-03-29T06:39:42.620" v="693"/>
          <ac:spMkLst>
            <pc:docMk/>
            <pc:sldMk cId="216734234" sldId="291"/>
            <ac:spMk id="3" creationId="{A0FEA771-A6C9-5724-5509-73E97BF28571}"/>
          </ac:spMkLst>
        </pc:spChg>
        <pc:spChg chg="mod">
          <ac:chgData name="Benedikte Abrahamsen" userId="1c245384-ced1-4b70-91eb-3fe4c3b75bf1" providerId="ADAL" clId="{A7A50C25-36A4-46E0-9CCA-F23BD3DB08B0}" dt="2023-03-29T06:38:46.467" v="684" actId="20577"/>
          <ac:spMkLst>
            <pc:docMk/>
            <pc:sldMk cId="216734234" sldId="291"/>
            <ac:spMk id="4" creationId="{08B823EF-9BE0-CCE9-C387-6E2C14222330}"/>
          </ac:spMkLst>
        </pc:spChg>
        <pc:spChg chg="mod">
          <ac:chgData name="Benedikte Abrahamsen" userId="1c245384-ced1-4b70-91eb-3fe4c3b75bf1" providerId="ADAL" clId="{A7A50C25-36A4-46E0-9CCA-F23BD3DB08B0}" dt="2023-03-29T06:39:28.804" v="690" actId="948"/>
          <ac:spMkLst>
            <pc:docMk/>
            <pc:sldMk cId="216734234" sldId="291"/>
            <ac:spMk id="6" creationId="{37CBE9DB-8B76-AD2B-D0A0-24671A1C111E}"/>
          </ac:spMkLst>
        </pc:spChg>
        <pc:picChg chg="del">
          <ac:chgData name="Benedikte Abrahamsen" userId="1c245384-ced1-4b70-91eb-3fe4c3b75bf1" providerId="ADAL" clId="{A7A50C25-36A4-46E0-9CCA-F23BD3DB08B0}" dt="2023-03-29T06:39:40.200" v="691" actId="478"/>
          <ac:picMkLst>
            <pc:docMk/>
            <pc:sldMk cId="216734234" sldId="291"/>
            <ac:picMk id="5" creationId="{9AC6CA60-4FAF-B329-4105-91E6A1224D18}"/>
          </ac:picMkLst>
        </pc:picChg>
        <pc:picChg chg="add mod">
          <ac:chgData name="Benedikte Abrahamsen" userId="1c245384-ced1-4b70-91eb-3fe4c3b75bf1" providerId="ADAL" clId="{A7A50C25-36A4-46E0-9CCA-F23BD3DB08B0}" dt="2023-03-29T06:39:42.620" v="693"/>
          <ac:picMkLst>
            <pc:docMk/>
            <pc:sldMk cId="216734234" sldId="291"/>
            <ac:picMk id="7" creationId="{33C04439-751B-0653-57C9-021584DF5961}"/>
          </ac:picMkLst>
        </pc:picChg>
      </pc:sldChg>
      <pc:sldChg chg="modSp add mod">
        <pc:chgData name="Benedikte Abrahamsen" userId="1c245384-ced1-4b70-91eb-3fe4c3b75bf1" providerId="ADAL" clId="{A7A50C25-36A4-46E0-9CCA-F23BD3DB08B0}" dt="2023-03-29T06:41:25.657" v="722" actId="404"/>
        <pc:sldMkLst>
          <pc:docMk/>
          <pc:sldMk cId="405685022" sldId="292"/>
        </pc:sldMkLst>
        <pc:spChg chg="mod">
          <ac:chgData name="Benedikte Abrahamsen" userId="1c245384-ced1-4b70-91eb-3fe4c3b75bf1" providerId="ADAL" clId="{A7A50C25-36A4-46E0-9CCA-F23BD3DB08B0}" dt="2023-03-29T06:41:25.657" v="722" actId="404"/>
          <ac:spMkLst>
            <pc:docMk/>
            <pc:sldMk cId="405685022" sldId="292"/>
            <ac:spMk id="3" creationId="{43A7B18F-10B9-F354-738B-C45D6DEAAD39}"/>
          </ac:spMkLst>
        </pc:spChg>
      </pc:sldChg>
      <pc:sldChg chg="modSp add mod">
        <pc:chgData name="Benedikte Abrahamsen" userId="1c245384-ced1-4b70-91eb-3fe4c3b75bf1" providerId="ADAL" clId="{A7A50C25-36A4-46E0-9CCA-F23BD3DB08B0}" dt="2023-03-29T06:41:31.024" v="723" actId="108"/>
        <pc:sldMkLst>
          <pc:docMk/>
          <pc:sldMk cId="4045611395" sldId="293"/>
        </pc:sldMkLst>
        <pc:spChg chg="mod">
          <ac:chgData name="Benedikte Abrahamsen" userId="1c245384-ced1-4b70-91eb-3fe4c3b75bf1" providerId="ADAL" clId="{A7A50C25-36A4-46E0-9CCA-F23BD3DB08B0}" dt="2023-03-29T06:41:31.024" v="723" actId="108"/>
          <ac:spMkLst>
            <pc:docMk/>
            <pc:sldMk cId="4045611395" sldId="293"/>
            <ac:spMk id="3" creationId="{43A7B18F-10B9-F354-738B-C45D6DEAAD39}"/>
          </ac:spMkLst>
        </pc:spChg>
      </pc:sldChg>
      <pc:sldChg chg="modSp add mod">
        <pc:chgData name="Benedikte Abrahamsen" userId="1c245384-ced1-4b70-91eb-3fe4c3b75bf1" providerId="ADAL" clId="{A7A50C25-36A4-46E0-9CCA-F23BD3DB08B0}" dt="2023-03-29T06:44:46.285" v="749" actId="108"/>
        <pc:sldMkLst>
          <pc:docMk/>
          <pc:sldMk cId="265822172" sldId="294"/>
        </pc:sldMkLst>
        <pc:spChg chg="mod">
          <ac:chgData name="Benedikte Abrahamsen" userId="1c245384-ced1-4b70-91eb-3fe4c3b75bf1" providerId="ADAL" clId="{A7A50C25-36A4-46E0-9CCA-F23BD3DB08B0}" dt="2023-03-29T06:44:46.285" v="749" actId="108"/>
          <ac:spMkLst>
            <pc:docMk/>
            <pc:sldMk cId="265822172" sldId="294"/>
            <ac:spMk id="3" creationId="{43A7B18F-10B9-F354-738B-C45D6DEAAD39}"/>
          </ac:spMkLst>
        </pc:spChg>
      </pc:sldChg>
      <pc:sldChg chg="modSp add del mod">
        <pc:chgData name="Benedikte Abrahamsen" userId="1c245384-ced1-4b70-91eb-3fe4c3b75bf1" providerId="ADAL" clId="{A7A50C25-36A4-46E0-9CCA-F23BD3DB08B0}" dt="2023-03-29T13:13:53.212" v="796" actId="20577"/>
        <pc:sldMkLst>
          <pc:docMk/>
          <pc:sldMk cId="1480986646" sldId="295"/>
        </pc:sldMkLst>
        <pc:spChg chg="mod">
          <ac:chgData name="Benedikte Abrahamsen" userId="1c245384-ced1-4b70-91eb-3fe4c3b75bf1" providerId="ADAL" clId="{A7A50C25-36A4-46E0-9CCA-F23BD3DB08B0}" dt="2023-03-29T13:13:53.212" v="796" actId="20577"/>
          <ac:spMkLst>
            <pc:docMk/>
            <pc:sldMk cId="1480986646" sldId="295"/>
            <ac:spMk id="3" creationId="{43A7B18F-10B9-F354-738B-C45D6DEAAD39}"/>
          </ac:spMkLst>
        </pc:spChg>
      </pc:sldChg>
      <pc:sldChg chg="modSp add mod">
        <pc:chgData name="Benedikte Abrahamsen" userId="1c245384-ced1-4b70-91eb-3fe4c3b75bf1" providerId="ADAL" clId="{A7A50C25-36A4-46E0-9CCA-F23BD3DB08B0}" dt="2023-03-29T13:14:32.958" v="804" actId="20577"/>
        <pc:sldMkLst>
          <pc:docMk/>
          <pc:sldMk cId="1935315897" sldId="296"/>
        </pc:sldMkLst>
        <pc:spChg chg="mod">
          <ac:chgData name="Benedikte Abrahamsen" userId="1c245384-ced1-4b70-91eb-3fe4c3b75bf1" providerId="ADAL" clId="{A7A50C25-36A4-46E0-9CCA-F23BD3DB08B0}" dt="2023-03-29T13:14:32.958" v="804" actId="20577"/>
          <ac:spMkLst>
            <pc:docMk/>
            <pc:sldMk cId="1935315897" sldId="296"/>
            <ac:spMk id="3" creationId="{43A7B18F-10B9-F354-738B-C45D6DEAAD39}"/>
          </ac:spMkLst>
        </pc:spChg>
      </pc:sldChg>
      <pc:sldMasterChg chg="del delSldLayout">
        <pc:chgData name="Benedikte Abrahamsen" userId="1c245384-ced1-4b70-91eb-3fe4c3b75bf1" providerId="ADAL" clId="{A7A50C25-36A4-46E0-9CCA-F23BD3DB08B0}" dt="2023-03-29T13:14:38.274" v="805" actId="47"/>
        <pc:sldMasterMkLst>
          <pc:docMk/>
          <pc:sldMasterMk cId="0" sldId="2147483648"/>
        </pc:sldMasterMkLst>
        <pc:sldLayoutChg chg="del">
          <pc:chgData name="Benedikte Abrahamsen" userId="1c245384-ced1-4b70-91eb-3fe4c3b75bf1" providerId="ADAL" clId="{A7A50C25-36A4-46E0-9CCA-F23BD3DB08B0}" dt="2023-03-29T13:14:38.274" v="805" actId="47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Benedikte Abrahamsen" userId="1c245384-ced1-4b70-91eb-3fe4c3b75bf1" providerId="ADAL" clId="{A7A50C25-36A4-46E0-9CCA-F23BD3DB08B0}" dt="2023-03-29T13:14:38.274" v="805" actId="47"/>
          <pc:sldLayoutMkLst>
            <pc:docMk/>
            <pc:sldMasterMk cId="0" sldId="2147483648"/>
            <pc:sldLayoutMk cId="0" sldId="2147483662"/>
          </pc:sldLayoutMkLst>
        </pc:sldLayoutChg>
        <pc:sldLayoutChg chg="del">
          <pc:chgData name="Benedikte Abrahamsen" userId="1c245384-ced1-4b70-91eb-3fe4c3b75bf1" providerId="ADAL" clId="{A7A50C25-36A4-46E0-9CCA-F23BD3DB08B0}" dt="2023-03-29T13:14:38.274" v="805" actId="47"/>
          <pc:sldLayoutMkLst>
            <pc:docMk/>
            <pc:sldMasterMk cId="0" sldId="2147483648"/>
            <pc:sldLayoutMk cId="0" sldId="2147483663"/>
          </pc:sldLayoutMkLst>
        </pc:sldLayoutChg>
        <pc:sldLayoutChg chg="del">
          <pc:chgData name="Benedikte Abrahamsen" userId="1c245384-ced1-4b70-91eb-3fe4c3b75bf1" providerId="ADAL" clId="{A7A50C25-36A4-46E0-9CCA-F23BD3DB08B0}" dt="2023-03-29T13:14:38.274" v="805" actId="47"/>
          <pc:sldLayoutMkLst>
            <pc:docMk/>
            <pc:sldMasterMk cId="0" sldId="2147483648"/>
            <pc:sldLayoutMk cId="0" sldId="2147483664"/>
          </pc:sldLayoutMkLst>
        </pc:sldLayoutChg>
        <pc:sldLayoutChg chg="del">
          <pc:chgData name="Benedikte Abrahamsen" userId="1c245384-ced1-4b70-91eb-3fe4c3b75bf1" providerId="ADAL" clId="{A7A50C25-36A4-46E0-9CCA-F23BD3DB08B0}" dt="2023-03-29T13:14:38.274" v="805" actId="47"/>
          <pc:sldLayoutMkLst>
            <pc:docMk/>
            <pc:sldMasterMk cId="0" sldId="2147483648"/>
            <pc:sldLayoutMk cId="0" sldId="214748366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24288" cy="307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999038" y="0"/>
            <a:ext cx="3825875" cy="307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682D6-E15F-484F-92D9-78B6F9937D93}" type="datetimeFigureOut">
              <a:rPr lang="nb-NO" smtClean="0"/>
              <a:t>29.03.2023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766763"/>
            <a:ext cx="2978150" cy="2066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882650" y="2949575"/>
            <a:ext cx="7061200" cy="2413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5819775"/>
            <a:ext cx="3824288" cy="30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999038" y="5819775"/>
            <a:ext cx="3825875" cy="30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7619C-D5BE-4F98-A5B1-8551CB8E57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439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7619C-D5BE-4F98-A5B1-8551CB8E57F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472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57106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827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"/>
              </a:spcBef>
            </a:pPr>
            <a:endParaRPr lang="en-US"/>
          </a:p>
          <a:p>
            <a:pPr marL="332740">
              <a:lnSpc>
                <a:spcPts val="1485"/>
              </a:lnSpc>
            </a:pPr>
            <a:endParaRPr lang="en-US">
              <a:cs typeface="Calibri" panose="020F0502020204030204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32148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"/>
              </a:spcBef>
            </a:pPr>
            <a:endParaRPr lang="en-US"/>
          </a:p>
          <a:p>
            <a:pPr marL="332740">
              <a:lnSpc>
                <a:spcPts val="1485"/>
              </a:lnSpc>
            </a:pPr>
            <a:endParaRPr lang="en-US">
              <a:cs typeface="Calibri" panose="020F0502020204030204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0355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2105" indent="-319405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7766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spcBef>
                <a:spcPts val="409"/>
              </a:spcBef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77801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5045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2105" indent="-319405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5252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2105" indent="-319405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E2A91-B1E3-45FC-A1D1-89BA8C298708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24801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7619C-D5BE-4F98-A5B1-8551CB8E57FB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067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rgbClr val="F7CF5E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31363F-8DCF-B944-9C4A-8BFB66CB1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313" y="1002852"/>
            <a:ext cx="6619875" cy="2133365"/>
          </a:xfrm>
        </p:spPr>
        <p:txBody>
          <a:bodyPr anchor="b">
            <a:normAutofit/>
          </a:bodyPr>
          <a:lstStyle>
            <a:lvl1pPr algn="ctr">
              <a:defRPr sz="3475" cap="all" baseline="0">
                <a:latin typeface="DIN 2014 Bold" panose="020B0504020202020204" pitchFamily="34" charset="77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1F1DB19-0425-58DF-7884-3CFF5CFDD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3313" y="3218488"/>
            <a:ext cx="6619875" cy="1479454"/>
          </a:xfrm>
        </p:spPr>
        <p:txBody>
          <a:bodyPr/>
          <a:lstStyle>
            <a:lvl1pPr marL="0" indent="0" algn="ctr">
              <a:buNone/>
              <a:defRPr sz="1738"/>
            </a:lvl1pPr>
            <a:lvl2pPr marL="331013" indent="0" algn="ctr">
              <a:buNone/>
              <a:defRPr sz="1448"/>
            </a:lvl2pPr>
            <a:lvl3pPr marL="662026" indent="0" algn="ctr">
              <a:buNone/>
              <a:defRPr sz="1303"/>
            </a:lvl3pPr>
            <a:lvl4pPr marL="993038" indent="0" algn="ctr">
              <a:buNone/>
              <a:defRPr sz="1158"/>
            </a:lvl4pPr>
            <a:lvl5pPr marL="1324051" indent="0" algn="ctr">
              <a:buNone/>
              <a:defRPr sz="1158"/>
            </a:lvl5pPr>
            <a:lvl6pPr marL="1655064" indent="0" algn="ctr">
              <a:buNone/>
              <a:defRPr sz="1158"/>
            </a:lvl6pPr>
            <a:lvl7pPr marL="1986077" indent="0" algn="ctr">
              <a:buNone/>
              <a:defRPr sz="1158"/>
            </a:lvl7pPr>
            <a:lvl8pPr marL="2317090" indent="0" algn="ctr">
              <a:buNone/>
              <a:defRPr sz="1158"/>
            </a:lvl8pPr>
            <a:lvl9pPr marL="2648102" indent="0" algn="ctr">
              <a:buNone/>
              <a:defRPr sz="1158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DCD83-A0F3-D2A0-199E-AE331B41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A1675A6-FECA-D39A-8F76-625F97018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E4AE4D5-563F-ADA4-64CD-99F482B3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71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478C0A8-8D65-5B9C-7F58-DA306AD9A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316464" y="326246"/>
            <a:ext cx="1903214" cy="519298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9B7004E-14ED-B166-639F-B61797E82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6822" y="326246"/>
            <a:ext cx="5599311" cy="519298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7FE7D0-55D7-4B77-6CB2-FE3C01EC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42C503-56BF-FCFA-FB21-B3A0E6E9B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3EB652B-208D-D147-C84D-6709EABC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077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BB52AE-F283-C086-8629-6B774EE284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724" y="2048751"/>
            <a:ext cx="6428827" cy="1101413"/>
          </a:xfrm>
        </p:spPr>
        <p:txBody>
          <a:bodyPr>
            <a:normAutofit/>
          </a:bodyPr>
          <a:lstStyle>
            <a:lvl1pPr algn="ctr">
              <a:defRPr sz="5213" kern="2100" cap="all" spc="217" baseline="10000">
                <a:latin typeface="DIN 2014 Bold" panose="020B0504020202020204" pitchFamily="34" charset="77"/>
              </a:defRPr>
            </a:lvl1pPr>
          </a:lstStyle>
          <a:p>
            <a:r>
              <a:rPr lang="nb-NO"/>
              <a:t>«HVEM ER VI?»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43627F9-7BF9-50BF-14B8-28BEB36B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592AADA-3EEB-FA20-4C44-27D1C9F4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C844AA-15EB-1BDC-8584-FCD2155D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7FB018A-A0AC-6DE2-1115-AD2FB76181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93627" y="3422338"/>
            <a:ext cx="4439247" cy="1685893"/>
          </a:xfrm>
        </p:spPr>
        <p:txBody>
          <a:bodyPr/>
          <a:lstStyle>
            <a:lvl1pPr marL="0" indent="0">
              <a:buFontTx/>
              <a:buNone/>
              <a:defRPr lang="nb-NO" smtClean="0">
                <a:effectLst/>
              </a:defRPr>
            </a:lvl1pPr>
          </a:lstStyle>
          <a:p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Lorem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ipsum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dolor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sit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amet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,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consectetuer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adipiscing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elit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, sed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diamnonummy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nibh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euismod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tincidunt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ut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laoreet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dolore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magna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aliquam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erat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volutpat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.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Lorem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ipsum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dolor</a:t>
            </a:r>
            <a:endParaRPr lang="nb-NO">
              <a:solidFill>
                <a:srgbClr val="3E62D7"/>
              </a:solidFill>
              <a:effectLst/>
              <a:latin typeface="Helvetica" pitchFamily="2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10863D3-AFB1-6283-2F79-69461C955D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7442" y="741514"/>
            <a:ext cx="3694884" cy="464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22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5B6A0D0-28CF-4C8C-EA31-267C0BD4B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822" y="2255626"/>
            <a:ext cx="7612856" cy="1184415"/>
          </a:xfrm>
        </p:spPr>
        <p:txBody>
          <a:bodyPr>
            <a:noAutofit/>
          </a:bodyPr>
          <a:lstStyle>
            <a:lvl1pPr algn="ctr">
              <a:defRPr sz="8688" cap="none" spc="1448" baseline="0"/>
            </a:lvl1pPr>
          </a:lstStyle>
          <a:p>
            <a:r>
              <a:rPr lang="nb-NO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3549977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BB52AE-F283-C086-8629-6B774EE28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22" y="2072117"/>
            <a:ext cx="7612856" cy="1184415"/>
          </a:xfrm>
        </p:spPr>
        <p:txBody>
          <a:bodyPr>
            <a:normAutofit/>
          </a:bodyPr>
          <a:lstStyle>
            <a:lvl1pPr algn="ctr">
              <a:defRPr sz="5213" kern="2100" cap="none" spc="217" baseline="10000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43627F9-7BF9-50BF-14B8-28BEB36B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592AADA-3EEB-FA20-4C44-27D1C9F4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C844AA-15EB-1BDC-8584-FCD2155D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8587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A4859B4-5120-C419-972C-C33A730AE8B2}"/>
              </a:ext>
            </a:extLst>
          </p:cNvPr>
          <p:cNvSpPr/>
          <p:nvPr userDrawn="1"/>
        </p:nvSpPr>
        <p:spPr>
          <a:xfrm>
            <a:off x="0" y="0"/>
            <a:ext cx="8826500" cy="6127750"/>
          </a:xfrm>
          <a:prstGeom prst="rect">
            <a:avLst/>
          </a:prstGeom>
          <a:solidFill>
            <a:srgbClr val="FEF1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4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43627F9-7BF9-50BF-14B8-28BEB36B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592AADA-3EEB-FA20-4C44-27D1C9F4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C844AA-15EB-1BDC-8584-FCD2155D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34E5541-4247-7D55-EF0B-8769B72634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0888" y="1349235"/>
            <a:ext cx="1844725" cy="280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54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Del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9AF398-EA21-1985-7189-0DB8BCB03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25" y="1527683"/>
            <a:ext cx="7612856" cy="2548973"/>
          </a:xfrm>
        </p:spPr>
        <p:txBody>
          <a:bodyPr anchor="b"/>
          <a:lstStyle>
            <a:lvl1pPr>
              <a:defRPr sz="4344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0F122E-B4BB-785B-9945-146F5B2C7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2225" y="4100771"/>
            <a:ext cx="7612856" cy="1340445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013" indent="0">
              <a:buNone/>
              <a:defRPr sz="1448">
                <a:solidFill>
                  <a:schemeClr val="tx1">
                    <a:tint val="75000"/>
                  </a:schemeClr>
                </a:solidFill>
              </a:defRPr>
            </a:lvl2pPr>
            <a:lvl3pPr marL="662026" indent="0">
              <a:buNone/>
              <a:defRPr sz="1303">
                <a:solidFill>
                  <a:schemeClr val="tx1">
                    <a:tint val="75000"/>
                  </a:schemeClr>
                </a:solidFill>
              </a:defRPr>
            </a:lvl3pPr>
            <a:lvl4pPr marL="99303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3240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65506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1986077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31709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264810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7CEFF9-5C30-1A8F-6699-288FAB89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35F13C-67F0-CFD5-634A-93D225340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130B2A-AB6B-6242-AB8B-5AEAE82F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9D26BFC-5BAA-5552-7B2D-0A1805B27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2081" y="232590"/>
            <a:ext cx="763405" cy="115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31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8FE28A2-645F-1078-C276-4A5A601D6C01}"/>
              </a:ext>
            </a:extLst>
          </p:cNvPr>
          <p:cNvSpPr/>
          <p:nvPr userDrawn="1"/>
        </p:nvSpPr>
        <p:spPr>
          <a:xfrm>
            <a:off x="0" y="0"/>
            <a:ext cx="8826500" cy="6127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4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43627F9-7BF9-50BF-14B8-28BEB36B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592AADA-3EEB-FA20-4C44-27D1C9F4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C844AA-15EB-1BDC-8584-FCD2155D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34E5541-4247-7D55-EF0B-8769B72634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90888" y="1349235"/>
            <a:ext cx="1844725" cy="280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45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8B8F44-D588-A8BE-0FCB-702D5536A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C09F39-BB6C-C3E0-6F77-999563FBD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2F607CB-F9CD-EC16-4DBC-9B99DD45B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343224-6C45-C09C-47EA-4064C53A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8DA8D4D-494C-DCDB-9C0F-F8CF60C3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613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9AF398-EA21-1985-7189-0DB8BCB03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25" y="1527683"/>
            <a:ext cx="7612856" cy="2548973"/>
          </a:xfrm>
        </p:spPr>
        <p:txBody>
          <a:bodyPr anchor="b"/>
          <a:lstStyle>
            <a:lvl1pPr>
              <a:defRPr sz="4344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0F122E-B4BB-785B-9945-146F5B2C7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2225" y="4100771"/>
            <a:ext cx="7612856" cy="1340445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013" indent="0">
              <a:buNone/>
              <a:defRPr sz="1448">
                <a:solidFill>
                  <a:schemeClr val="tx1">
                    <a:tint val="75000"/>
                  </a:schemeClr>
                </a:solidFill>
              </a:defRPr>
            </a:lvl2pPr>
            <a:lvl3pPr marL="662026" indent="0">
              <a:buNone/>
              <a:defRPr sz="1303">
                <a:solidFill>
                  <a:schemeClr val="tx1">
                    <a:tint val="75000"/>
                  </a:schemeClr>
                </a:solidFill>
              </a:defRPr>
            </a:lvl3pPr>
            <a:lvl4pPr marL="99303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3240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65506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1986077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31709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264810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7CEFF9-5C30-1A8F-6699-288FAB89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35F13C-67F0-CFD5-634A-93D225340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130B2A-AB6B-6242-AB8B-5AEAE82F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476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96D41D-EC1D-06DD-16FD-73AE30293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DD5963-554E-9963-E90D-6871739D2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822" y="1631230"/>
            <a:ext cx="3751263" cy="38880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BE09757-33FD-7DA4-3303-6847FC1B8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8415" y="1631230"/>
            <a:ext cx="3751263" cy="38880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C42B677-7D47-553E-5181-7C7743CDA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C9F7AD4-7E54-3DB8-FFEB-8A3AB6BE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0C2C0CB-D322-2CAE-B3D9-8ABE559A6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421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CBC2A5-5952-6822-6B2D-2EA4D3403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72" y="326246"/>
            <a:ext cx="7612856" cy="118441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FE194FA-E558-8E1A-6054-DB9002EEB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972" y="1502150"/>
            <a:ext cx="3734023" cy="736181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013" indent="0">
              <a:buNone/>
              <a:defRPr sz="1448" b="1"/>
            </a:lvl2pPr>
            <a:lvl3pPr marL="662026" indent="0">
              <a:buNone/>
              <a:defRPr sz="1303" b="1"/>
            </a:lvl3pPr>
            <a:lvl4pPr marL="993038" indent="0">
              <a:buNone/>
              <a:defRPr sz="1158" b="1"/>
            </a:lvl4pPr>
            <a:lvl5pPr marL="1324051" indent="0">
              <a:buNone/>
              <a:defRPr sz="1158" b="1"/>
            </a:lvl5pPr>
            <a:lvl6pPr marL="1655064" indent="0">
              <a:buNone/>
              <a:defRPr sz="1158" b="1"/>
            </a:lvl6pPr>
            <a:lvl7pPr marL="1986077" indent="0">
              <a:buNone/>
              <a:defRPr sz="1158" b="1"/>
            </a:lvl7pPr>
            <a:lvl8pPr marL="2317090" indent="0">
              <a:buNone/>
              <a:defRPr sz="1158" b="1"/>
            </a:lvl8pPr>
            <a:lvl9pPr marL="2648102" indent="0">
              <a:buNone/>
              <a:defRPr sz="1158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9FFEBC-BC4C-5507-D01C-697AC7192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972" y="2238331"/>
            <a:ext cx="3734023" cy="329224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4B27925-007D-C827-4333-785C7E987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416" y="1502150"/>
            <a:ext cx="3752412" cy="736181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013" indent="0">
              <a:buNone/>
              <a:defRPr sz="1448" b="1"/>
            </a:lvl2pPr>
            <a:lvl3pPr marL="662026" indent="0">
              <a:buNone/>
              <a:defRPr sz="1303" b="1"/>
            </a:lvl3pPr>
            <a:lvl4pPr marL="993038" indent="0">
              <a:buNone/>
              <a:defRPr sz="1158" b="1"/>
            </a:lvl4pPr>
            <a:lvl5pPr marL="1324051" indent="0">
              <a:buNone/>
              <a:defRPr sz="1158" b="1"/>
            </a:lvl5pPr>
            <a:lvl6pPr marL="1655064" indent="0">
              <a:buNone/>
              <a:defRPr sz="1158" b="1"/>
            </a:lvl6pPr>
            <a:lvl7pPr marL="1986077" indent="0">
              <a:buNone/>
              <a:defRPr sz="1158" b="1"/>
            </a:lvl7pPr>
            <a:lvl8pPr marL="2317090" indent="0">
              <a:buNone/>
              <a:defRPr sz="1158" b="1"/>
            </a:lvl8pPr>
            <a:lvl9pPr marL="2648102" indent="0">
              <a:buNone/>
              <a:defRPr sz="1158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138628F-F1FF-A16D-DE20-0A0A5FE95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416" y="2238331"/>
            <a:ext cx="3752412" cy="329224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C093EC1-46C7-91F4-308C-8F8C75F39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4007EB9-76BB-CF65-3647-C85977B4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F4E5CA1-8685-C7EE-CA7E-95D792C0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719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667B24-F3D4-2534-8FB5-8CCDCF4D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BC40F1D-042C-E68F-2D7C-2F9C8C6C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591C413-860F-CD14-1B66-C7D178EC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054965E-7136-0BB1-8726-D41E2D9F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840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145520-BF41-6973-76AF-5D23C39B8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972" y="408517"/>
            <a:ext cx="2846776" cy="1429808"/>
          </a:xfrm>
        </p:spPr>
        <p:txBody>
          <a:bodyPr anchor="b"/>
          <a:lstStyle>
            <a:lvl1pPr>
              <a:defRPr sz="2317"/>
            </a:lvl1pPr>
          </a:lstStyle>
          <a:p>
            <a:r>
              <a:rPr lang="nb-NO"/>
              <a:t>Hvem er vi?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9A9C18-C8DB-7F13-B72A-BC4D0C2E5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412" y="882283"/>
            <a:ext cx="4468416" cy="4354674"/>
          </a:xfrm>
        </p:spPr>
        <p:txBody>
          <a:bodyPr/>
          <a:lstStyle>
            <a:lvl1pPr>
              <a:defRPr sz="2317"/>
            </a:lvl1pPr>
            <a:lvl2pPr>
              <a:defRPr sz="2027"/>
            </a:lvl2pPr>
            <a:lvl3pPr>
              <a:defRPr sz="1738"/>
            </a:lvl3pPr>
            <a:lvl4pPr>
              <a:defRPr sz="1448"/>
            </a:lvl4pPr>
            <a:lvl5pPr>
              <a:defRPr sz="1448"/>
            </a:lvl5pPr>
            <a:lvl6pPr>
              <a:defRPr sz="1448"/>
            </a:lvl6pPr>
            <a:lvl7pPr>
              <a:defRPr sz="1448"/>
            </a:lvl7pPr>
            <a:lvl8pPr>
              <a:defRPr sz="1448"/>
            </a:lvl8pPr>
            <a:lvl9pPr>
              <a:defRPr sz="1448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DA35035-ADCC-61A5-3869-873760B0B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7972" y="1949738"/>
            <a:ext cx="2846776" cy="3294311"/>
          </a:xfrm>
        </p:spPr>
        <p:txBody>
          <a:bodyPr/>
          <a:lstStyle>
            <a:lvl1pPr marL="0" indent="0">
              <a:buNone/>
              <a:defRPr sz="1158"/>
            </a:lvl1pPr>
            <a:lvl2pPr marL="331013" indent="0">
              <a:buNone/>
              <a:defRPr sz="1014"/>
            </a:lvl2pPr>
            <a:lvl3pPr marL="662026" indent="0">
              <a:buNone/>
              <a:defRPr sz="869"/>
            </a:lvl3pPr>
            <a:lvl4pPr marL="993038" indent="0">
              <a:buNone/>
              <a:defRPr sz="724"/>
            </a:lvl4pPr>
            <a:lvl5pPr marL="1324051" indent="0">
              <a:buNone/>
              <a:defRPr sz="724"/>
            </a:lvl5pPr>
            <a:lvl6pPr marL="1655064" indent="0">
              <a:buNone/>
              <a:defRPr sz="724"/>
            </a:lvl6pPr>
            <a:lvl7pPr marL="1986077" indent="0">
              <a:buNone/>
              <a:defRPr sz="724"/>
            </a:lvl7pPr>
            <a:lvl8pPr marL="2317090" indent="0">
              <a:buNone/>
              <a:defRPr sz="724"/>
            </a:lvl8pPr>
            <a:lvl9pPr marL="2648102" indent="0">
              <a:buNone/>
              <a:defRPr sz="724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FDD01A5-2AE9-FB94-0B48-81EE0472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A7E2D18-1DC9-36BA-4E3C-C913FD9A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C50F2D1-8297-E5E1-4E80-3074EC38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382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9F386D-B49A-0590-AC83-3AF68E78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72" y="408517"/>
            <a:ext cx="2846776" cy="1288398"/>
          </a:xfrm>
        </p:spPr>
        <p:txBody>
          <a:bodyPr anchor="b"/>
          <a:lstStyle>
            <a:lvl1pPr>
              <a:defRPr sz="2317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1848838-3DDE-280D-9C4B-61E9AEFF3B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52412" y="1831232"/>
            <a:ext cx="4468416" cy="3405724"/>
          </a:xfrm>
        </p:spPr>
        <p:txBody>
          <a:bodyPr/>
          <a:lstStyle>
            <a:lvl1pPr marL="0" indent="0">
              <a:buNone/>
              <a:defRPr sz="2317"/>
            </a:lvl1pPr>
            <a:lvl2pPr marL="331013" indent="0">
              <a:buNone/>
              <a:defRPr sz="2027"/>
            </a:lvl2pPr>
            <a:lvl3pPr marL="662026" indent="0">
              <a:buNone/>
              <a:defRPr sz="1738"/>
            </a:lvl3pPr>
            <a:lvl4pPr marL="993038" indent="0">
              <a:buNone/>
              <a:defRPr sz="1448"/>
            </a:lvl4pPr>
            <a:lvl5pPr marL="1324051" indent="0">
              <a:buNone/>
              <a:defRPr sz="1448"/>
            </a:lvl5pPr>
            <a:lvl6pPr marL="1655064" indent="0">
              <a:buNone/>
              <a:defRPr sz="1448"/>
            </a:lvl6pPr>
            <a:lvl7pPr marL="1986077" indent="0">
              <a:buNone/>
              <a:defRPr sz="1448"/>
            </a:lvl7pPr>
            <a:lvl8pPr marL="2317090" indent="0">
              <a:buNone/>
              <a:defRPr sz="1448"/>
            </a:lvl8pPr>
            <a:lvl9pPr marL="2648102" indent="0">
              <a:buNone/>
              <a:defRPr sz="1448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27AEA7-F5F4-08FE-7A7E-CB78BA04D57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7972" y="1831232"/>
            <a:ext cx="2846776" cy="3412817"/>
          </a:xfrm>
        </p:spPr>
        <p:txBody>
          <a:bodyPr/>
          <a:lstStyle>
            <a:lvl1pPr marL="0" indent="0">
              <a:buNone/>
              <a:defRPr lang="nb-NO" smtClean="0">
                <a:effectLst/>
              </a:defRPr>
            </a:lvl1pPr>
            <a:lvl2pPr marL="331013" indent="0">
              <a:buNone/>
              <a:defRPr sz="1014"/>
            </a:lvl2pPr>
            <a:lvl3pPr marL="662026" indent="0">
              <a:buNone/>
              <a:defRPr sz="869"/>
            </a:lvl3pPr>
            <a:lvl4pPr marL="993038" indent="0">
              <a:buNone/>
              <a:defRPr sz="724"/>
            </a:lvl4pPr>
            <a:lvl5pPr marL="1324051" indent="0">
              <a:buNone/>
              <a:defRPr sz="724"/>
            </a:lvl5pPr>
            <a:lvl6pPr marL="1655064" indent="0">
              <a:buNone/>
              <a:defRPr sz="724"/>
            </a:lvl6pPr>
            <a:lvl7pPr marL="1986077" indent="0">
              <a:buNone/>
              <a:defRPr sz="724"/>
            </a:lvl7pPr>
            <a:lvl8pPr marL="2317090" indent="0">
              <a:buNone/>
              <a:defRPr sz="724"/>
            </a:lvl8pPr>
            <a:lvl9pPr marL="2648102" indent="0">
              <a:buNone/>
              <a:defRPr sz="724"/>
            </a:lvl9pPr>
          </a:lstStyle>
          <a:p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Lorem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ipsum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dolor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sit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amet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,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consectetueradipiscing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elit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, sed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diam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nonummy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nibh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euismod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tincidunt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ut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laoreet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dolore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magna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aliquam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erat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volutpat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. Ut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wisi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enim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ad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minim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veniam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,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quis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nostrud</a:t>
            </a:r>
            <a:r>
              <a:rPr lang="nb-NO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err="1">
                <a:solidFill>
                  <a:srgbClr val="3E62D7"/>
                </a:solidFill>
                <a:effectLst/>
                <a:latin typeface="Helvetica" pitchFamily="2" charset="0"/>
              </a:rPr>
              <a:t>exerci</a:t>
            </a:r>
            <a:endParaRPr lang="nb-NO">
              <a:solidFill>
                <a:srgbClr val="3E62D7"/>
              </a:solidFill>
              <a:effectLst/>
              <a:latin typeface="Helvetica" pitchFamily="2" charset="0"/>
            </a:endParaRP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41AD1D8-2824-8B21-36A7-363B6B5ED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DF2A2A6-AA34-4A5D-F518-0A4FFBFC9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40B57D-AAD0-006A-2C1A-D8CA0A797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407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993CFB-CD8B-942F-01A7-2A7C7A5E0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F194601-E603-359E-5A16-A3AE565ED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5410C03-DD10-DF97-5B93-C467430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C3015F5-60CC-E9B0-6B0D-58F1E1C7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FE93AC6-F356-5F26-D949-8C420E91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76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F5E">
            <a:alpha val="298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A991617-4B45-2E9D-D081-D5DD0C30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22" y="326246"/>
            <a:ext cx="7612856" cy="1184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64EC24-58E0-6DBB-C5A4-663FB9BD1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822" y="1631230"/>
            <a:ext cx="7612856" cy="388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55C321A-4A05-E8E9-E689-4D973CA1B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6822" y="5679517"/>
            <a:ext cx="1985963" cy="3262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66688-D0E0-264E-B36F-4FAE98C2FE5E}" type="datetimeFigureOut">
              <a:rPr lang="nb-NO" smtClean="0"/>
              <a:t>27.03.2023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EFBD453-89BA-2F2B-4573-D9D04652E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3778" y="5679517"/>
            <a:ext cx="2978944" cy="3262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9" spc="217" baseline="0">
                <a:solidFill>
                  <a:schemeClr val="tx1">
                    <a:tint val="75000"/>
                  </a:schemeClr>
                </a:solidFill>
                <a:latin typeface="DIN 2014 Narrow" panose="020B0506020202020204" pitchFamily="34" charset="77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32E1531-AA9C-67E7-A3AD-8BDAFC5FF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3715" y="5679517"/>
            <a:ext cx="1985963" cy="3262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9" baseline="0">
                <a:solidFill>
                  <a:schemeClr val="tx1">
                    <a:tint val="75000"/>
                  </a:schemeClr>
                </a:solidFill>
                <a:latin typeface="DIN 2014 Narrow" panose="020B0506020202020204" pitchFamily="34" charset="77"/>
              </a:defRPr>
            </a:lvl1pPr>
          </a:lstStyle>
          <a:p>
            <a:fld id="{23D63DE0-5CA1-064F-88A8-D213BCBFBFCC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28CB3D7-A96F-93C6-5E01-47BACF053E8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842706" y="245444"/>
            <a:ext cx="753945" cy="114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6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algn="l" defTabSz="662026" rtl="0" eaLnBrk="1" latinLnBrk="0" hangingPunct="1">
        <a:lnSpc>
          <a:spcPct val="90000"/>
        </a:lnSpc>
        <a:spcBef>
          <a:spcPct val="0"/>
        </a:spcBef>
        <a:buNone/>
        <a:defRPr sz="3186" kern="1200" cap="all" spc="145" baseline="0">
          <a:solidFill>
            <a:schemeClr val="tx1"/>
          </a:solidFill>
          <a:latin typeface="DIN 2014 Bold" panose="020B0504020202020204" pitchFamily="34" charset="77"/>
          <a:ea typeface="+mj-ea"/>
          <a:cs typeface="+mj-cs"/>
        </a:defRPr>
      </a:lvl1pPr>
    </p:titleStyle>
    <p:bodyStyle>
      <a:lvl1pPr marL="165506" indent="-165506" algn="l" defTabSz="662026" rtl="0" eaLnBrk="1" latinLnBrk="0" hangingPunct="1">
        <a:lnSpc>
          <a:spcPts val="2085"/>
        </a:lnSpc>
        <a:spcBef>
          <a:spcPts val="869"/>
        </a:spcBef>
        <a:spcAft>
          <a:spcPts val="869"/>
        </a:spcAft>
        <a:buFont typeface="Arial" panose="020B0604020202020204" pitchFamily="34" charset="0"/>
        <a:buChar char="•"/>
        <a:defRPr sz="1738" kern="1200" spc="72" baseline="0">
          <a:solidFill>
            <a:schemeClr val="tx1"/>
          </a:solidFill>
          <a:latin typeface="DIN 2014" panose="020B0504020202020204" pitchFamily="34" charset="77"/>
          <a:ea typeface="+mn-ea"/>
          <a:cs typeface="+mn-cs"/>
        </a:defRPr>
      </a:lvl1pPr>
      <a:lvl2pPr marL="496519" indent="-165506" algn="l" defTabSz="662026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738" kern="1200" spc="72" baseline="0">
          <a:solidFill>
            <a:schemeClr val="tx1"/>
          </a:solidFill>
          <a:latin typeface="DIN 2014" panose="020B0504020202020204" pitchFamily="34" charset="77"/>
          <a:ea typeface="+mn-ea"/>
          <a:cs typeface="+mn-cs"/>
        </a:defRPr>
      </a:lvl2pPr>
      <a:lvl3pPr marL="827532" indent="-165506" algn="l" defTabSz="662026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448" kern="1200" spc="72" baseline="0">
          <a:solidFill>
            <a:schemeClr val="tx1"/>
          </a:solidFill>
          <a:latin typeface="DIN 2014" panose="020B0504020202020204" pitchFamily="34" charset="77"/>
          <a:ea typeface="+mn-ea"/>
          <a:cs typeface="+mn-cs"/>
        </a:defRPr>
      </a:lvl3pPr>
      <a:lvl4pPr marL="1158545" indent="-165506" algn="l" defTabSz="662026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303" kern="1200" spc="72" baseline="0">
          <a:solidFill>
            <a:schemeClr val="tx1"/>
          </a:solidFill>
          <a:latin typeface="DIN 2014" panose="020B0504020202020204" pitchFamily="34" charset="77"/>
          <a:ea typeface="+mn-ea"/>
          <a:cs typeface="+mn-cs"/>
        </a:defRPr>
      </a:lvl4pPr>
      <a:lvl5pPr marL="1489558" indent="-165506" algn="l" defTabSz="662026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303" kern="1200" spc="72" baseline="0">
          <a:solidFill>
            <a:schemeClr val="tx1"/>
          </a:solidFill>
          <a:latin typeface="DIN 2014" panose="020B0504020202020204" pitchFamily="34" charset="77"/>
          <a:ea typeface="+mn-ea"/>
          <a:cs typeface="+mn-cs"/>
        </a:defRPr>
      </a:lvl5pPr>
      <a:lvl6pPr marL="1820570" indent="-165506" algn="l" defTabSz="662026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2151583" indent="-165506" algn="l" defTabSz="662026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482596" indent="-165506" algn="l" defTabSz="662026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813609" indent="-165506" algn="l" defTabSz="662026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1013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2026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3038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4051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5064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6077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7090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8102" algn="l" defTabSz="662026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F5E">
            <a:alpha val="296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948344C-A952-1F7A-C53B-A6464CE459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nb-NO" sz="3450" dirty="0">
                <a:solidFill>
                  <a:srgbClr val="3E60D6"/>
                </a:solidFill>
                <a:latin typeface="DIN 2014 Bold"/>
              </a:rPr>
              <a:t>MODULBASERT TRENING FOR </a:t>
            </a:r>
            <a:br>
              <a:rPr lang="nb-NO" sz="3450" dirty="0">
                <a:solidFill>
                  <a:srgbClr val="3E60D6"/>
                </a:solidFill>
                <a:latin typeface="DIN 2014 Bold"/>
              </a:rPr>
            </a:br>
            <a:r>
              <a:rPr lang="nb-NO" sz="3450" dirty="0">
                <a:solidFill>
                  <a:srgbClr val="3E60D6"/>
                </a:solidFill>
                <a:latin typeface="DIN 2014 Bold"/>
              </a:rPr>
              <a:t>FØRSTEHJELPSPERSONELL</a:t>
            </a:r>
            <a:endParaRPr lang="nb-NO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5F92F6F7-5C8F-FCB4-871F-FA37ECC787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b-NO" sz="1700" dirty="0">
                <a:latin typeface="DIN 2014"/>
              </a:rPr>
              <a:t>MODUL: 4</a:t>
            </a:r>
            <a:endParaRPr lang="nb-NO" dirty="0"/>
          </a:p>
          <a:p>
            <a:pPr algn="l"/>
            <a:r>
              <a:rPr lang="nb-NO" sz="1700" dirty="0">
                <a:latin typeface="DIN 2014"/>
              </a:rPr>
              <a:t>SIRKULASJONSSVIKT, BRUDD OG VÆSKEBEHANDLING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2612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967D7B37-2BE2-F19E-FE6F-E79A8E1126D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3942" y="1539874"/>
            <a:ext cx="7018616" cy="426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86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8B823EF-9BE0-CCE9-C387-6E2C1422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blødning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7CBE9DB-8B76-AD2B-D0A0-24671A1C11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400" dirty="0"/>
              <a:t>Væsketap</a:t>
            </a:r>
          </a:p>
          <a:p>
            <a:pPr marL="0" indent="0">
              <a:spcAft>
                <a:spcPts val="0"/>
              </a:spcAft>
              <a:buNone/>
            </a:pPr>
            <a:r>
              <a:rPr lang="nb-NO" sz="1400" dirty="0"/>
              <a:t>Tap av røde blodlegemer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400" dirty="0"/>
              <a:t>Mister oksygen - bærende kapasitet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400" dirty="0"/>
              <a:t>Kan medføre sirkulasjonssvikt og død</a:t>
            </a:r>
          </a:p>
          <a:p>
            <a:endParaRPr lang="nb-NO" dirty="0"/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1BE14189-E744-BC51-1F90-C8672937A41A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9469" y="1692275"/>
            <a:ext cx="33051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87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8B823EF-9BE0-CCE9-C387-6E2C1422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Blødning behandling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7CBE9DB-8B76-AD2B-D0A0-24671A1C11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nb-NO" sz="1400" dirty="0"/>
              <a:t>Komprimer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400" dirty="0"/>
              <a:t>Hev bløende sted Kompresjonsbandasje, fuktig og steril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400" dirty="0"/>
              <a:t>Hold pasienten varm</a:t>
            </a:r>
          </a:p>
          <a:p>
            <a:endParaRPr lang="nb-NO" dirty="0"/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9AC6CA60-4FAF-B329-4105-91E6A1224D18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86706" y="1806575"/>
            <a:ext cx="1790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47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Indre blødning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spcAft>
                <a:spcPts val="300"/>
              </a:spcAft>
            </a:pPr>
            <a:r>
              <a:rPr lang="nb-NO" sz="1400" dirty="0"/>
              <a:t>Symptomer hudfarge</a:t>
            </a:r>
          </a:p>
          <a:p>
            <a:pPr marL="285750" indent="-285750">
              <a:spcAft>
                <a:spcPts val="300"/>
              </a:spcAft>
            </a:pPr>
            <a:r>
              <a:rPr lang="nb-NO" sz="1400" dirty="0"/>
              <a:t>BT</a:t>
            </a:r>
          </a:p>
          <a:p>
            <a:pPr marL="285750" indent="-285750">
              <a:spcAft>
                <a:spcPts val="300"/>
              </a:spcAft>
            </a:pPr>
            <a:r>
              <a:rPr lang="nb-NO" sz="1400" dirty="0"/>
              <a:t>Puls</a:t>
            </a:r>
          </a:p>
          <a:p>
            <a:pPr marL="285750" indent="-285750">
              <a:spcAft>
                <a:spcPts val="300"/>
              </a:spcAft>
            </a:pPr>
            <a:r>
              <a:rPr lang="nb-NO" sz="1400" dirty="0"/>
              <a:t>Skal ligge flatt</a:t>
            </a:r>
          </a:p>
          <a:p>
            <a:pPr marL="285750" indent="-285750">
              <a:spcAft>
                <a:spcPts val="300"/>
              </a:spcAft>
            </a:pPr>
            <a:r>
              <a:rPr lang="nb-NO" sz="1400" dirty="0"/>
              <a:t>Skape ro</a:t>
            </a:r>
          </a:p>
          <a:p>
            <a:pPr marL="285750" indent="-285750">
              <a:spcAft>
                <a:spcPts val="300"/>
              </a:spcAft>
            </a:pPr>
            <a:r>
              <a:rPr lang="nb-NO" sz="1400" dirty="0"/>
              <a:t>Holde pasienten varm</a:t>
            </a:r>
          </a:p>
          <a:p>
            <a:pPr marL="285750" indent="-285750">
              <a:spcAft>
                <a:spcPts val="300"/>
              </a:spcAft>
            </a:pPr>
            <a:endParaRPr lang="nb-NO" sz="1700" dirty="0"/>
          </a:p>
        </p:txBody>
      </p:sp>
    </p:spTree>
    <p:extLst>
      <p:ext uri="{BB962C8B-B14F-4D97-AF65-F5344CB8AC3E}">
        <p14:creationId xmlns:p14="http://schemas.microsoft.com/office/powerpoint/2010/main" val="2419650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Sirkulasjonssvikt symptomer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spcAft>
                <a:spcPts val="300"/>
              </a:spcAft>
            </a:pPr>
            <a:r>
              <a:rPr lang="nb-NO" sz="1400" dirty="0"/>
              <a:t>Blek, kald og klam</a:t>
            </a:r>
          </a:p>
          <a:p>
            <a:pPr marL="285750" indent="-285750">
              <a:spcAft>
                <a:spcPts val="300"/>
              </a:spcAft>
            </a:pPr>
            <a:r>
              <a:rPr lang="nb-NO" sz="1400" dirty="0"/>
              <a:t>Hurtig pust og puls</a:t>
            </a:r>
          </a:p>
          <a:p>
            <a:pPr marL="285750" indent="-285750">
              <a:spcAft>
                <a:spcPts val="300"/>
              </a:spcAft>
            </a:pPr>
            <a:r>
              <a:rPr lang="nb-NO" sz="1400" dirty="0"/>
              <a:t>Engstelig og redd</a:t>
            </a:r>
          </a:p>
          <a:p>
            <a:pPr marL="285750" indent="-285750">
              <a:spcAft>
                <a:spcPts val="300"/>
              </a:spcAft>
            </a:pPr>
            <a:endParaRPr lang="nb-NO" sz="1700" dirty="0"/>
          </a:p>
        </p:txBody>
      </p:sp>
    </p:spTree>
    <p:extLst>
      <p:ext uri="{BB962C8B-B14F-4D97-AF65-F5344CB8AC3E}">
        <p14:creationId xmlns:p14="http://schemas.microsoft.com/office/powerpoint/2010/main" val="3426249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8B823EF-9BE0-CCE9-C387-6E2C1422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Behandling sirkulasjonssvikt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7CBE9DB-8B76-AD2B-D0A0-24671A1C11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nb-NO" sz="1400" dirty="0"/>
              <a:t>Stanse synlige blødninger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400" dirty="0"/>
              <a:t>Hold pasienten varm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400" dirty="0"/>
              <a:t>Gi oksygen hvis mulig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400" dirty="0"/>
              <a:t>La pasienten ligge flatt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400" dirty="0"/>
              <a:t>Indre blødninger</a:t>
            </a:r>
          </a:p>
          <a:p>
            <a:endParaRPr lang="nb-NO" dirty="0"/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33C04439-751B-0653-57C9-021584DF5961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6425" y="1912548"/>
            <a:ext cx="3751263" cy="33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4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PRAKTISKE ØVELSER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spcAft>
                <a:spcPts val="300"/>
              </a:spcAft>
            </a:pPr>
            <a:r>
              <a:rPr lang="nb-NO" sz="1400" dirty="0"/>
              <a:t>Pasienten blir funnet med blek blålig hudfarge. Har åpent brudd i legg. Er våken, engstelig, klager over pustevansker og brystsmerter, kaldsvett, puster raskt og overfladisk. Rask, svak halspuls. Ikke følbar håndleddpuls. Tiltak og prioritering?</a:t>
            </a:r>
          </a:p>
          <a:p>
            <a:pPr marL="285750" indent="-285750">
              <a:spcAft>
                <a:spcPts val="300"/>
              </a:spcAft>
            </a:pPr>
            <a:r>
              <a:rPr lang="nb-NO" sz="1400" dirty="0"/>
              <a:t>Pasient har blek hudfarge, litt stor mage. Når pasienten blir funnet reagerer han ikke i det hele tatt på smerte, pusten er surklet, gispende og sein, ingen følbar puls. Tiltak og prioritering?</a:t>
            </a:r>
          </a:p>
          <a:p>
            <a:pPr marL="285750" indent="-285750">
              <a:spcAft>
                <a:spcPts val="300"/>
              </a:spcAft>
            </a:pPr>
            <a:r>
              <a:rPr lang="nb-NO" sz="1400" dirty="0"/>
              <a:t>Pasienten er våken og har store magesmerter. Normal pust og puls. Tiltak og prioritering?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685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PRAKTISKE ØVELSER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spcAft>
                <a:spcPts val="300"/>
              </a:spcAft>
            </a:pPr>
            <a:r>
              <a:rPr lang="nb-NO" sz="1400" dirty="0"/>
              <a:t>Pasienten har falt ned 3 meter fra stillas. Puster normalt. Litt forhøyet puls, er kvalm og blek. Klager over smerter i bekken, og venstre ankel som har synlig feilstilling. Prioritering og tiltak?</a:t>
            </a:r>
          </a:p>
          <a:p>
            <a:pPr marL="285750" indent="-285750">
              <a:spcAft>
                <a:spcPts val="300"/>
              </a:spcAft>
            </a:pPr>
            <a:r>
              <a:rPr lang="nb-NO" sz="1400" dirty="0"/>
              <a:t>Pasienten har fått et rør over høyre fot i forbindelse med løfteoperasjoner. Er blek, klam og kaldsvett. Forhøyet pust og puls. Klager over smerter i høyre lår. Tiltak og prioritering?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5611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EVALUERING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nb-NO" dirty="0"/>
              <a:t>Evaluering:</a:t>
            </a:r>
          </a:p>
          <a:p>
            <a:pPr marL="0" indent="0">
              <a:buNone/>
            </a:pPr>
            <a:r>
              <a:rPr lang="nb-NO" sz="1600" dirty="0"/>
              <a:t>Observasjon i henhold til læremål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nb-NO" sz="1800" dirty="0"/>
              <a:t>Læremål:</a:t>
            </a:r>
          </a:p>
          <a:p>
            <a:pPr marL="332105" indent="-319405">
              <a:lnSpc>
                <a:spcPct val="100000"/>
              </a:lnSpc>
              <a:spcAft>
                <a:spcPts val="0"/>
              </a:spcAft>
              <a:buChar char="•"/>
              <a:tabLst>
                <a:tab pos="332105" algn="l"/>
                <a:tab pos="332740" algn="l"/>
              </a:tabLst>
            </a:pPr>
            <a:r>
              <a:rPr lang="nb-NO" sz="1600" dirty="0"/>
              <a:t>Forstå årsaker til sirkulasjonssvikt</a:t>
            </a:r>
          </a:p>
          <a:p>
            <a:pPr marL="332105" indent="-31940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har char="•"/>
              <a:tabLst>
                <a:tab pos="332105" algn="l"/>
                <a:tab pos="332740" algn="l"/>
              </a:tabLst>
            </a:pPr>
            <a:r>
              <a:rPr lang="nb-NO" sz="1600" dirty="0"/>
              <a:t>Kunne identifisere symptomer på sirkulasjonssvikt.</a:t>
            </a:r>
          </a:p>
          <a:p>
            <a:pPr marL="332105" marR="5080" indent="-32004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Char char="•"/>
              <a:tabLst>
                <a:tab pos="332105" algn="l"/>
                <a:tab pos="332740" algn="l"/>
              </a:tabLst>
            </a:pPr>
            <a:r>
              <a:rPr lang="nb-NO" sz="1600" dirty="0"/>
              <a:t>Kunne beskrive normale verdier/funn. Gjennom observasjon fange opp faretruende verdier/funn og endringer, og formidle disse videre til sykepleier.</a:t>
            </a:r>
          </a:p>
          <a:p>
            <a:pPr marL="332105" indent="-31940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har char="•"/>
              <a:tabLst>
                <a:tab pos="332105" algn="l"/>
                <a:tab pos="332740" algn="l"/>
              </a:tabLst>
            </a:pPr>
            <a:r>
              <a:rPr lang="nb-NO" sz="1600" dirty="0"/>
              <a:t>Gjennomføre en helhetlig vurdering av A+B +C+D</a:t>
            </a:r>
          </a:p>
          <a:p>
            <a:pPr marL="332105" indent="-31940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har char="•"/>
              <a:tabLst>
                <a:tab pos="332105" algn="l"/>
                <a:tab pos="332740" algn="l"/>
              </a:tabLst>
            </a:pPr>
            <a:r>
              <a:rPr lang="nb-NO" sz="1600" dirty="0"/>
              <a:t>Kunne assistere sykepleier i behandling av sirkulasjonssvikt.</a:t>
            </a:r>
          </a:p>
          <a:p>
            <a:pPr marL="332105" indent="-31940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har char="•"/>
              <a:tabLst>
                <a:tab pos="332105" algn="l"/>
                <a:tab pos="332740" algn="l"/>
              </a:tabLst>
            </a:pPr>
            <a:r>
              <a:rPr lang="nb-NO" sz="1600" dirty="0"/>
              <a:t>Beskrive prinsipper for bruddbehandling og bruke immobiliseringsutstyr</a:t>
            </a:r>
          </a:p>
          <a:p>
            <a:pPr marL="332105" indent="-31940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har char="•"/>
              <a:tabLst>
                <a:tab pos="332105" algn="l"/>
                <a:tab pos="332740" algn="l"/>
              </a:tabLst>
            </a:pPr>
            <a:r>
              <a:rPr lang="nb-NO" sz="1600" dirty="0"/>
              <a:t>Assistere ved etablering av intravenøs behandling og væskebehandling</a:t>
            </a:r>
          </a:p>
          <a:p>
            <a:pPr marL="332105" indent="-31940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har char="•"/>
              <a:tabLst>
                <a:tab pos="332105" algn="l"/>
                <a:tab pos="332740" algn="l"/>
              </a:tabLst>
            </a:pPr>
            <a:r>
              <a:rPr lang="nb-NO" sz="1600" dirty="0"/>
              <a:t>Sterke sider</a:t>
            </a:r>
          </a:p>
          <a:p>
            <a:pPr marL="332105" indent="-31940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har char="•"/>
              <a:tabLst>
                <a:tab pos="332105" algn="l"/>
                <a:tab pos="332740" algn="l"/>
              </a:tabLst>
            </a:pPr>
            <a:r>
              <a:rPr lang="nb-NO" sz="1600" dirty="0"/>
              <a:t>Kan forbedres</a:t>
            </a:r>
          </a:p>
          <a:p>
            <a:pPr marL="332105" marR="5080" indent="-320040">
              <a:lnSpc>
                <a:spcPts val="1400"/>
              </a:lnSpc>
              <a:spcBef>
                <a:spcPts val="335"/>
              </a:spcBef>
              <a:buChar char="•"/>
              <a:tabLst>
                <a:tab pos="332105" algn="l"/>
                <a:tab pos="332740" algn="l"/>
              </a:tabLst>
            </a:pPr>
            <a:endParaRPr lang="nb-NO" sz="1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822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INSTRUKTØRVEILEDNING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22" y="1339916"/>
            <a:ext cx="7612856" cy="468055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400" b="1" u="sng" dirty="0"/>
              <a:t>SIRKULASJONSSVIKT. BRUDD OG VÆSKEBEHANDLING: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400" dirty="0"/>
              <a:t>Tidsforbruk: 80 min</a:t>
            </a:r>
            <a:br>
              <a:rPr lang="nb-NO" sz="1400" dirty="0"/>
            </a:br>
            <a:r>
              <a:rPr lang="nb-NO" sz="1400" dirty="0"/>
              <a:t>Læremål:</a:t>
            </a:r>
          </a:p>
          <a:p>
            <a:pPr marL="33210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32105" algn="l"/>
                <a:tab pos="332740" algn="l"/>
              </a:tabLst>
            </a:pPr>
            <a:r>
              <a:rPr lang="nb-NO" sz="1500" dirty="0"/>
              <a:t>Forstå årsaker til sirkulasjonssvikt</a:t>
            </a:r>
          </a:p>
          <a:p>
            <a:pPr marL="33210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32105" algn="l"/>
                <a:tab pos="332740" algn="l"/>
              </a:tabLst>
            </a:pPr>
            <a:r>
              <a:rPr lang="nb-NO" sz="1500" dirty="0"/>
              <a:t>Kunne identifisere symptomer på sirkulasjonssvikt.</a:t>
            </a:r>
          </a:p>
          <a:p>
            <a:pPr marL="33210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32105" algn="l"/>
                <a:tab pos="332740" algn="l"/>
              </a:tabLst>
            </a:pPr>
            <a:r>
              <a:rPr lang="nb-NO" sz="1500" dirty="0"/>
              <a:t>Kunne beskrive normale verdier/funn. Gjennom observasjon fange opp faretruende verdier/funn og endringer, og formidle disse videre til sykepleier.</a:t>
            </a:r>
          </a:p>
          <a:p>
            <a:pPr marL="33210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32105" algn="l"/>
                <a:tab pos="332740" algn="l"/>
              </a:tabLst>
            </a:pPr>
            <a:r>
              <a:rPr lang="nb-NO" sz="1500" dirty="0"/>
              <a:t>Gjennomføre en helhetlig vurdering av A+B +C+D</a:t>
            </a:r>
          </a:p>
          <a:p>
            <a:pPr marL="33210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32105" algn="l"/>
                <a:tab pos="332740" algn="l"/>
              </a:tabLst>
            </a:pPr>
            <a:r>
              <a:rPr lang="nb-NO" sz="1500" dirty="0"/>
              <a:t>Kunne assistere sykepleier i behandling av sirkulasjonssvikt.</a:t>
            </a:r>
          </a:p>
          <a:p>
            <a:pPr marL="33210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32105" algn="l"/>
                <a:tab pos="332740" algn="l"/>
              </a:tabLst>
            </a:pPr>
            <a:r>
              <a:rPr lang="nb-NO" sz="1500" dirty="0"/>
              <a:t>Beskrive prinsipper for bruddbehandling </a:t>
            </a:r>
            <a:r>
              <a:rPr lang="nb-NO" sz="1400" dirty="0"/>
              <a:t>og bruke immobiliseringsutstyr</a:t>
            </a:r>
          </a:p>
          <a:p>
            <a:pPr marL="33210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32105" algn="l"/>
                <a:tab pos="332740" algn="l"/>
              </a:tabLst>
            </a:pPr>
            <a:r>
              <a:rPr lang="nb-NO" sz="1400" dirty="0"/>
              <a:t>Assistere ved etablering av intravenøs behandling og væskebehandling Førstehjelper iverksetter og gjennomfører pasientundersøkelse på markører/hverandre/traumedukke.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b-NO" sz="1400" b="1" u="sng" dirty="0"/>
              <a:t>ABCDE:</a:t>
            </a:r>
          </a:p>
          <a:p>
            <a:pPr marL="33210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32105" algn="l"/>
                <a:tab pos="332740" algn="l"/>
              </a:tabLst>
            </a:pPr>
            <a:r>
              <a:rPr lang="nb-NO" sz="1500" dirty="0"/>
              <a:t>Sjekke bevissthetsnivå</a:t>
            </a:r>
          </a:p>
          <a:p>
            <a:pPr marL="33210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32105" algn="l"/>
                <a:tab pos="332740" algn="l"/>
              </a:tabLst>
            </a:pPr>
            <a:r>
              <a:rPr lang="nb-NO" sz="1500" dirty="0"/>
              <a:t>Sjekke frie luftveier</a:t>
            </a:r>
          </a:p>
          <a:p>
            <a:pPr marL="33210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32105" algn="l"/>
                <a:tab pos="332740" algn="l"/>
              </a:tabLst>
            </a:pPr>
            <a:r>
              <a:rPr lang="nb-NO" sz="1500" dirty="0"/>
              <a:t>Sjekke åndedrett</a:t>
            </a:r>
          </a:p>
          <a:p>
            <a:pPr marL="33210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32105" algn="l"/>
                <a:tab pos="332740" algn="l"/>
              </a:tabLst>
            </a:pPr>
            <a:r>
              <a:rPr lang="nb-NO" sz="1500" dirty="0"/>
              <a:t>Stanse synlige blødninger</a:t>
            </a:r>
          </a:p>
          <a:p>
            <a:pPr marL="33210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32105" algn="l"/>
                <a:tab pos="332740" algn="l"/>
              </a:tabLst>
            </a:pPr>
            <a:r>
              <a:rPr lang="nb-NO" sz="1500" dirty="0"/>
              <a:t>Puls på håndledd og hals</a:t>
            </a:r>
          </a:p>
          <a:p>
            <a:pPr marL="33210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32105" algn="l"/>
                <a:tab pos="332740" algn="l"/>
              </a:tabLst>
            </a:pPr>
            <a:r>
              <a:rPr lang="nb-NO" sz="1500" dirty="0"/>
              <a:t>Varsle</a:t>
            </a:r>
          </a:p>
          <a:p>
            <a:pPr marL="33210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32105" algn="l"/>
                <a:tab pos="332740" algn="l"/>
              </a:tabLst>
            </a:pPr>
            <a:r>
              <a:rPr lang="nb-NO" sz="1500" dirty="0"/>
              <a:t>Hudfarge og hudkvalitet</a:t>
            </a:r>
          </a:p>
          <a:p>
            <a:pPr marL="33210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32105" algn="l"/>
                <a:tab pos="332740" algn="l"/>
              </a:tabLst>
            </a:pPr>
            <a:r>
              <a:rPr lang="nb-NO" sz="1500" dirty="0"/>
              <a:t>Holde pasienten varm</a:t>
            </a:r>
          </a:p>
          <a:p>
            <a:pPr marL="0" indent="0">
              <a:spcAft>
                <a:spcPts val="600"/>
              </a:spcAft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098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B6DD5-198E-AF54-1095-EAEA78E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Modul 4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CBE4F9-79F8-07DF-8BC6-5BD034C0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Læremål:</a:t>
            </a:r>
            <a:endParaRPr lang="nb-NO" sz="1800" dirty="0"/>
          </a:p>
          <a:p>
            <a:pPr marL="332105" indent="-3194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lang="nb-NO" sz="1400" spc="-10" dirty="0"/>
              <a:t>Forstå</a:t>
            </a:r>
            <a:r>
              <a:rPr lang="nb-NO" sz="1400" spc="-30" dirty="0"/>
              <a:t> </a:t>
            </a:r>
            <a:r>
              <a:rPr lang="nb-NO" sz="1400" dirty="0"/>
              <a:t>årsaker</a:t>
            </a:r>
            <a:r>
              <a:rPr lang="nb-NO" sz="1400" spc="-25" dirty="0"/>
              <a:t> </a:t>
            </a:r>
            <a:r>
              <a:rPr lang="nb-NO" sz="1400" dirty="0"/>
              <a:t>til</a:t>
            </a:r>
            <a:r>
              <a:rPr lang="nb-NO" sz="1400" spc="-40" dirty="0"/>
              <a:t> </a:t>
            </a:r>
            <a:r>
              <a:rPr lang="nb-NO" sz="1400" spc="-10" dirty="0"/>
              <a:t>sirkulasjonssvikt</a:t>
            </a:r>
            <a:endParaRPr lang="nb-NO" sz="1400" dirty="0"/>
          </a:p>
          <a:p>
            <a:pPr marL="332105" indent="-319405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lang="nb-NO" sz="1400" spc="-10" dirty="0"/>
              <a:t>Kunne</a:t>
            </a:r>
            <a:r>
              <a:rPr lang="nb-NO" sz="1400" spc="-40" dirty="0"/>
              <a:t> </a:t>
            </a:r>
            <a:r>
              <a:rPr lang="nb-NO" sz="1400" spc="-10" dirty="0"/>
              <a:t>identifisere</a:t>
            </a:r>
            <a:r>
              <a:rPr lang="nb-NO" sz="1400" spc="-20" dirty="0"/>
              <a:t> </a:t>
            </a:r>
            <a:r>
              <a:rPr lang="nb-NO" sz="1400" dirty="0"/>
              <a:t>symptomer på</a:t>
            </a:r>
            <a:r>
              <a:rPr lang="nb-NO" sz="1400" spc="-25" dirty="0"/>
              <a:t> </a:t>
            </a:r>
            <a:r>
              <a:rPr lang="nb-NO" sz="1400" spc="-10" dirty="0"/>
              <a:t>sirkulasjonssvikt.</a:t>
            </a:r>
            <a:endParaRPr lang="nb-NO" sz="1400" dirty="0"/>
          </a:p>
          <a:p>
            <a:pPr marL="332105" marR="5080" indent="-32004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lang="nb-NO" sz="1400" spc="-10" dirty="0"/>
              <a:t>Kunne</a:t>
            </a:r>
            <a:r>
              <a:rPr lang="nb-NO" sz="1400" spc="-30" dirty="0"/>
              <a:t> </a:t>
            </a:r>
            <a:r>
              <a:rPr lang="nb-NO" sz="1400" spc="-10" dirty="0"/>
              <a:t>beskrive</a:t>
            </a:r>
            <a:r>
              <a:rPr lang="nb-NO" sz="1400" spc="-20" dirty="0"/>
              <a:t> </a:t>
            </a:r>
            <a:r>
              <a:rPr lang="nb-NO" sz="1400" dirty="0"/>
              <a:t>normale</a:t>
            </a:r>
            <a:r>
              <a:rPr lang="nb-NO" sz="1400" spc="-5" dirty="0"/>
              <a:t> </a:t>
            </a:r>
            <a:r>
              <a:rPr lang="nb-NO" sz="1400" spc="-10" dirty="0"/>
              <a:t>verdier/funn.</a:t>
            </a:r>
            <a:r>
              <a:rPr lang="nb-NO" sz="1400" spc="-35" dirty="0"/>
              <a:t> </a:t>
            </a:r>
            <a:r>
              <a:rPr lang="nb-NO" sz="1400" dirty="0"/>
              <a:t>Gjennom</a:t>
            </a:r>
            <a:r>
              <a:rPr lang="nb-NO" sz="1400" spc="5" dirty="0"/>
              <a:t> </a:t>
            </a:r>
            <a:r>
              <a:rPr lang="nb-NO" sz="1400" spc="-10" dirty="0"/>
              <a:t>observasjon</a:t>
            </a:r>
            <a:r>
              <a:rPr lang="nb-NO" sz="1400" spc="-5" dirty="0"/>
              <a:t> </a:t>
            </a:r>
            <a:r>
              <a:rPr lang="nb-NO" sz="1400" dirty="0"/>
              <a:t>fange</a:t>
            </a:r>
            <a:r>
              <a:rPr lang="nb-NO" sz="1400" spc="-35" dirty="0"/>
              <a:t> </a:t>
            </a:r>
            <a:r>
              <a:rPr lang="nb-NO" sz="1400" dirty="0"/>
              <a:t>opp</a:t>
            </a:r>
            <a:r>
              <a:rPr lang="nb-NO" sz="1400" spc="-25" dirty="0"/>
              <a:t> </a:t>
            </a:r>
            <a:r>
              <a:rPr lang="nb-NO" sz="1400" spc="-10" dirty="0"/>
              <a:t>faretruende</a:t>
            </a:r>
            <a:r>
              <a:rPr lang="nb-NO" sz="1400" spc="-35" dirty="0"/>
              <a:t> </a:t>
            </a:r>
            <a:r>
              <a:rPr lang="nb-NO" sz="1400" spc="-10" dirty="0"/>
              <a:t>verdier/funn</a:t>
            </a:r>
            <a:r>
              <a:rPr lang="nb-NO" sz="1400" spc="-25" dirty="0"/>
              <a:t> og </a:t>
            </a:r>
            <a:r>
              <a:rPr lang="nb-NO" sz="1400" spc="-20" dirty="0"/>
              <a:t>endringer,</a:t>
            </a:r>
            <a:r>
              <a:rPr lang="nb-NO" sz="1400" spc="-15" dirty="0"/>
              <a:t> </a:t>
            </a:r>
            <a:r>
              <a:rPr lang="nb-NO" sz="1400" dirty="0"/>
              <a:t>og</a:t>
            </a:r>
            <a:r>
              <a:rPr lang="nb-NO" sz="1400" spc="-40" dirty="0"/>
              <a:t> </a:t>
            </a:r>
            <a:r>
              <a:rPr lang="nb-NO" sz="1400" dirty="0"/>
              <a:t>formidle</a:t>
            </a:r>
            <a:r>
              <a:rPr lang="nb-NO" sz="1400" spc="-20" dirty="0"/>
              <a:t> </a:t>
            </a:r>
            <a:r>
              <a:rPr lang="nb-NO" sz="1400" dirty="0"/>
              <a:t>disse</a:t>
            </a:r>
            <a:r>
              <a:rPr lang="nb-NO" sz="1400" spc="-10" dirty="0"/>
              <a:t> </a:t>
            </a:r>
            <a:r>
              <a:rPr lang="nb-NO" sz="1400" dirty="0"/>
              <a:t>videre</a:t>
            </a:r>
            <a:r>
              <a:rPr lang="nb-NO" sz="1400" spc="-15" dirty="0"/>
              <a:t> </a:t>
            </a:r>
            <a:r>
              <a:rPr lang="nb-NO" sz="1400" dirty="0"/>
              <a:t>til</a:t>
            </a:r>
            <a:r>
              <a:rPr lang="nb-NO" sz="1400" spc="-35" dirty="0"/>
              <a:t> </a:t>
            </a:r>
            <a:r>
              <a:rPr lang="nb-NO" sz="1400" spc="-10" dirty="0"/>
              <a:t>sykepleier.</a:t>
            </a:r>
            <a:endParaRPr lang="nb-NO" sz="1400" dirty="0"/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lang="nb-NO" sz="1400" spc="-10" dirty="0"/>
              <a:t>Gjennomføre</a:t>
            </a:r>
            <a:r>
              <a:rPr lang="nb-NO" sz="1400" spc="10" dirty="0"/>
              <a:t> </a:t>
            </a:r>
            <a:r>
              <a:rPr lang="nb-NO" sz="1400" dirty="0"/>
              <a:t>en </a:t>
            </a:r>
            <a:r>
              <a:rPr lang="nb-NO" sz="1400" spc="-10" dirty="0"/>
              <a:t>helhetlig</a:t>
            </a:r>
            <a:r>
              <a:rPr lang="nb-NO" sz="1400" spc="-30" dirty="0"/>
              <a:t> </a:t>
            </a:r>
            <a:r>
              <a:rPr lang="nb-NO" sz="1400" spc="-10" dirty="0"/>
              <a:t>vurdering</a:t>
            </a:r>
            <a:r>
              <a:rPr lang="nb-NO" sz="1400" spc="-5" dirty="0"/>
              <a:t> </a:t>
            </a:r>
            <a:r>
              <a:rPr lang="nb-NO" sz="1400" dirty="0"/>
              <a:t>av</a:t>
            </a:r>
            <a:r>
              <a:rPr lang="nb-NO" sz="1400" spc="-20" dirty="0"/>
              <a:t> </a:t>
            </a:r>
            <a:r>
              <a:rPr lang="nb-NO" sz="1400" dirty="0"/>
              <a:t>A+B</a:t>
            </a:r>
            <a:r>
              <a:rPr lang="nb-NO" sz="1400" spc="10" dirty="0"/>
              <a:t> </a:t>
            </a:r>
            <a:r>
              <a:rPr lang="nb-NO" sz="1400" spc="-20" dirty="0"/>
              <a:t>+C+D</a:t>
            </a:r>
            <a:endParaRPr lang="nb-NO" sz="1400" dirty="0"/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lang="nb-NO" sz="1400" spc="-10" dirty="0"/>
              <a:t>Kunne</a:t>
            </a:r>
            <a:r>
              <a:rPr lang="nb-NO" sz="1400" spc="-35" dirty="0"/>
              <a:t> </a:t>
            </a:r>
            <a:r>
              <a:rPr lang="nb-NO" sz="1400" dirty="0"/>
              <a:t>assistere</a:t>
            </a:r>
            <a:r>
              <a:rPr lang="nb-NO" sz="1400" spc="5" dirty="0"/>
              <a:t> </a:t>
            </a:r>
            <a:r>
              <a:rPr lang="nb-NO" sz="1400" spc="-10" dirty="0"/>
              <a:t>sykepleier </a:t>
            </a:r>
            <a:r>
              <a:rPr lang="nb-NO" sz="1400" dirty="0"/>
              <a:t>i</a:t>
            </a:r>
            <a:r>
              <a:rPr lang="nb-NO" sz="1400" spc="-40" dirty="0"/>
              <a:t> </a:t>
            </a:r>
            <a:r>
              <a:rPr lang="nb-NO" sz="1400" spc="-10" dirty="0"/>
              <a:t>behandling</a:t>
            </a:r>
            <a:r>
              <a:rPr lang="nb-NO" sz="1400" spc="-15" dirty="0"/>
              <a:t> </a:t>
            </a:r>
            <a:r>
              <a:rPr lang="nb-NO" sz="1400" dirty="0"/>
              <a:t>av</a:t>
            </a:r>
            <a:r>
              <a:rPr lang="nb-NO" sz="1400" spc="-40" dirty="0"/>
              <a:t> </a:t>
            </a:r>
            <a:r>
              <a:rPr lang="nb-NO" sz="1400" spc="-10" dirty="0"/>
              <a:t>sirkulasjonssvikt.</a:t>
            </a:r>
            <a:endParaRPr lang="nb-NO" sz="1400" dirty="0"/>
          </a:p>
          <a:p>
            <a:pPr marL="332105" indent="-319405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lang="nb-NO" sz="1400" spc="-10" dirty="0"/>
              <a:t>Beskrive</a:t>
            </a:r>
            <a:r>
              <a:rPr lang="nb-NO" sz="1400" spc="-15" dirty="0"/>
              <a:t> </a:t>
            </a:r>
            <a:r>
              <a:rPr lang="nb-NO" sz="1400" dirty="0"/>
              <a:t>prinsipper</a:t>
            </a:r>
            <a:r>
              <a:rPr lang="nb-NO" sz="1400" spc="-5" dirty="0"/>
              <a:t> </a:t>
            </a:r>
            <a:r>
              <a:rPr lang="nb-NO" sz="1400" dirty="0"/>
              <a:t>for</a:t>
            </a:r>
            <a:r>
              <a:rPr lang="nb-NO" sz="1400" spc="-45" dirty="0"/>
              <a:t> </a:t>
            </a:r>
            <a:r>
              <a:rPr lang="nb-NO" sz="1400" spc="-10" dirty="0"/>
              <a:t>bruddbehandling</a:t>
            </a:r>
            <a:r>
              <a:rPr lang="nb-NO" sz="1400" spc="-15" dirty="0"/>
              <a:t> </a:t>
            </a:r>
            <a:r>
              <a:rPr lang="nb-NO" sz="1400" dirty="0"/>
              <a:t>og</a:t>
            </a:r>
            <a:r>
              <a:rPr lang="nb-NO" sz="1400" spc="-45" dirty="0"/>
              <a:t> </a:t>
            </a:r>
            <a:r>
              <a:rPr lang="nb-NO" sz="1400" dirty="0"/>
              <a:t>bruke</a:t>
            </a:r>
            <a:r>
              <a:rPr lang="nb-NO" sz="1400" spc="-40" dirty="0"/>
              <a:t> </a:t>
            </a:r>
            <a:r>
              <a:rPr lang="nb-NO" sz="1400" spc="-10" dirty="0"/>
              <a:t>immobiliseringsutstyr</a:t>
            </a:r>
            <a:endParaRPr lang="nb-NO" sz="1400" dirty="0"/>
          </a:p>
          <a:p>
            <a:pPr marL="332105" indent="-31940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lang="nb-NO" sz="1400" dirty="0"/>
              <a:t>Assistere ved</a:t>
            </a:r>
            <a:r>
              <a:rPr lang="nb-NO" sz="1400" spc="-20" dirty="0"/>
              <a:t> </a:t>
            </a:r>
            <a:r>
              <a:rPr lang="nb-NO" sz="1400" spc="-10" dirty="0"/>
              <a:t>etablering</a:t>
            </a:r>
            <a:r>
              <a:rPr lang="nb-NO" sz="1400" spc="-30" dirty="0"/>
              <a:t> </a:t>
            </a:r>
            <a:r>
              <a:rPr lang="nb-NO" sz="1400" dirty="0"/>
              <a:t>av</a:t>
            </a:r>
            <a:r>
              <a:rPr lang="nb-NO" sz="1400" spc="-40" dirty="0"/>
              <a:t> </a:t>
            </a:r>
            <a:r>
              <a:rPr lang="nb-NO" sz="1400" spc="-10" dirty="0"/>
              <a:t>intravenøs</a:t>
            </a:r>
            <a:r>
              <a:rPr lang="nb-NO" sz="1400" spc="-20" dirty="0"/>
              <a:t> </a:t>
            </a:r>
            <a:r>
              <a:rPr lang="nb-NO" sz="1400" spc="-10" dirty="0"/>
              <a:t>behandling</a:t>
            </a:r>
            <a:r>
              <a:rPr lang="nb-NO" sz="1400" spc="-25" dirty="0"/>
              <a:t> </a:t>
            </a:r>
            <a:r>
              <a:rPr lang="nb-NO" sz="1400" dirty="0"/>
              <a:t>og</a:t>
            </a:r>
            <a:r>
              <a:rPr lang="nb-NO" sz="1400" spc="-30" dirty="0"/>
              <a:t> </a:t>
            </a:r>
            <a:r>
              <a:rPr lang="nb-NO" sz="1400" spc="-10" dirty="0"/>
              <a:t>væskebehandling</a:t>
            </a:r>
            <a:endParaRPr lang="nb-NO" sz="1400" dirty="0"/>
          </a:p>
          <a:p>
            <a:pPr marL="0" indent="0">
              <a:buNone/>
            </a:pP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1976200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INSTRUKTØRVEILEDNING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22" y="1339916"/>
            <a:ext cx="7612856" cy="4680557"/>
          </a:xfrm>
        </p:spPr>
        <p:txBody>
          <a:bodyPr>
            <a:normAutofit/>
          </a:bodyPr>
          <a:lstStyle/>
          <a:p>
            <a:pPr marL="33210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32105" algn="l"/>
                <a:tab pos="332740" algn="l"/>
              </a:tabLst>
            </a:pPr>
            <a:r>
              <a:rPr lang="nb-NO" sz="1400" dirty="0" err="1"/>
              <a:t>Palpatorisk</a:t>
            </a:r>
            <a:r>
              <a:rPr lang="nb-NO" sz="1400" dirty="0"/>
              <a:t> BT</a:t>
            </a:r>
          </a:p>
          <a:p>
            <a:pPr marL="33210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32105" algn="l"/>
                <a:tab pos="332740" algn="l"/>
              </a:tabLst>
            </a:pPr>
            <a:r>
              <a:rPr lang="nb-NO" sz="1400" dirty="0"/>
              <a:t>Pasient observasjonsskjema</a:t>
            </a:r>
          </a:p>
          <a:p>
            <a:pPr marL="33210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32105" algn="l"/>
                <a:tab pos="332740" algn="l"/>
              </a:tabLst>
            </a:pPr>
            <a:r>
              <a:rPr lang="nb-NO" sz="1400" dirty="0"/>
              <a:t>Formidle funn og endringer til sykepleier</a:t>
            </a:r>
          </a:p>
          <a:p>
            <a:pPr marL="33210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32105" algn="l"/>
                <a:tab pos="332740" algn="l"/>
              </a:tabLst>
            </a:pPr>
            <a:r>
              <a:rPr lang="nb-NO" sz="1400" dirty="0"/>
              <a:t>Assistere sykepleier ved innleggelse av venekanyle og klargjøre for infusjon for å kompensere for væsketap</a:t>
            </a:r>
          </a:p>
          <a:p>
            <a:pPr marL="33210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32105" algn="l"/>
                <a:tab pos="332740" algn="l"/>
              </a:tabLst>
            </a:pPr>
            <a:r>
              <a:rPr lang="nb-NO" sz="1400" dirty="0"/>
              <a:t>Korrekt leie ved sirkulasjonssvikt</a:t>
            </a:r>
          </a:p>
          <a:p>
            <a:pPr marL="33210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32105" algn="l"/>
                <a:tab pos="332740" algn="l"/>
              </a:tabLst>
            </a:pPr>
            <a:endParaRPr lang="nb-NO" sz="1400" dirty="0"/>
          </a:p>
          <a:p>
            <a:pPr marL="0" indent="0">
              <a:spcAft>
                <a:spcPts val="600"/>
              </a:spcAft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531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B6DD5-198E-AF54-1095-EAEA78E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Modul 4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CBE4F9-79F8-07DF-8BC6-5BD034C0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Innhold:</a:t>
            </a:r>
            <a:endParaRPr lang="en-US" sz="1800" dirty="0">
              <a:latin typeface="DIN 2014"/>
            </a:endParaRPr>
          </a:p>
          <a:p>
            <a:pPr marL="332105" marR="0" lvl="0" indent="-31940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Årsaker til sirkulasjonssvikt</a:t>
            </a:r>
          </a:p>
          <a:p>
            <a:pPr marL="332105" marR="0" lvl="0" indent="-319405" defTabSz="91440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Symptomer på sirkulasjonssvikt</a:t>
            </a:r>
          </a:p>
          <a:p>
            <a:pPr marL="332105" marR="0" lvl="0" indent="-319405" defTabSz="91440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Førsteinntrykk av en pasient med begynnende sirkulasjonssvikt</a:t>
            </a:r>
          </a:p>
          <a:p>
            <a:pPr marL="332105" marR="0" lvl="0" indent="-319405" defTabSz="91440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Beskrive hudfarge og kvalitet: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0"/>
              </a:spcBef>
              <a:buFont typeface="Wingdings" panose="05000000000000000000" pitchFamily="2" charset="2"/>
              <a:buChar char="Ø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Blek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0"/>
              </a:spcBef>
              <a:buFont typeface="Wingdings" panose="05000000000000000000" pitchFamily="2" charset="2"/>
              <a:buChar char="Ø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Kald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0"/>
              </a:spcBef>
              <a:buFont typeface="Wingdings" panose="05000000000000000000" pitchFamily="2" charset="2"/>
              <a:buChar char="Ø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Klam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0"/>
              </a:spcBef>
              <a:buFont typeface="Wingdings" panose="05000000000000000000" pitchFamily="2" charset="2"/>
              <a:buChar char="Ø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Blålig (cyanotisk)</a:t>
            </a:r>
          </a:p>
          <a:p>
            <a:pPr marL="12700" indent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None/>
            </a:pPr>
            <a:endParaRPr lang="en-US" sz="1400" dirty="0">
              <a:solidFill>
                <a:srgbClr val="120C0D"/>
              </a:solidFill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0688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B6DD5-198E-AF54-1095-EAEA78E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Modul 4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CBE4F9-79F8-07DF-8BC6-5BD034C0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Innhold:</a:t>
            </a:r>
            <a:endParaRPr lang="en-US" sz="1800" dirty="0">
              <a:latin typeface="DIN 2014"/>
            </a:endParaRPr>
          </a:p>
          <a:p>
            <a:pPr marL="332105" marR="0" lvl="0" indent="-31940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Behandling av sirkulasjonssvikt: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Kunne legge trykkbandasje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0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Assistere ved reponering/anlegg av strekk-/vakuumspjelk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Assistere sykepleier ved bruk av SAM-sling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0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Indre blødninger (</a:t>
            </a:r>
            <a:r>
              <a:rPr lang="nb-NO" sz="1400" dirty="0" err="1">
                <a:latin typeface="DIN 2014"/>
              </a:rPr>
              <a:t>thorax</a:t>
            </a:r>
            <a:r>
              <a:rPr lang="nb-NO" sz="1400" dirty="0">
                <a:latin typeface="DIN 2014"/>
              </a:rPr>
              <a:t>, organer i abdomen, store rørknokler)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Stabilisering av brudd i femur/bekken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0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Vurdere perifer sirkulasjon ved frakturer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0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Formidle funn til sykepleier</a:t>
            </a:r>
          </a:p>
          <a:p>
            <a:pPr marL="12700" indent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None/>
            </a:pPr>
            <a:endParaRPr lang="en-US" sz="1400" dirty="0">
              <a:solidFill>
                <a:srgbClr val="120C0D"/>
              </a:solidFill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9772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B6DD5-198E-AF54-1095-EAEA78E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Modul 4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CBE4F9-79F8-07DF-8BC6-5BD034C0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Innhold:</a:t>
            </a:r>
            <a:endParaRPr lang="en-US" sz="1800" dirty="0">
              <a:latin typeface="DIN 2014"/>
            </a:endParaRPr>
          </a:p>
          <a:p>
            <a:pPr marL="332105" marR="0" lvl="0" indent="-31940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Væskebehandling: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Indikasjoner og betegnelser (Ringer Acetat)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0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Finne frem utstyr og assistere sykepleier ved innleggelse av perifer venekanyle og væskebehandling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Koble infusjonssett, fylle dråpekammer, fjerne luftbobler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Administrere væsker i kalde omgivelser</a:t>
            </a:r>
          </a:p>
          <a:p>
            <a:pPr marL="12700" indent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None/>
            </a:pPr>
            <a:endParaRPr lang="en-US" sz="1400" dirty="0">
              <a:solidFill>
                <a:srgbClr val="120C0D"/>
              </a:solidFill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1695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Modul 4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Metode:</a:t>
            </a:r>
            <a:endParaRPr lang="nb-NO" sz="1400" dirty="0">
              <a:latin typeface="DIN 2014"/>
            </a:endParaRPr>
          </a:p>
          <a:p>
            <a:pPr marL="332105" marR="0" lvl="0" indent="-31940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32105" algn="l"/>
                <a:tab pos="332740" algn="l"/>
              </a:tabLst>
              <a:defRPr/>
            </a:pPr>
            <a:r>
              <a:rPr lang="nb-NO" sz="1400" b="1" dirty="0">
                <a:latin typeface="DIN 2014"/>
              </a:rPr>
              <a:t>Praksis</a:t>
            </a:r>
            <a:r>
              <a:rPr lang="nb-NO" sz="1400" dirty="0">
                <a:latin typeface="DIN 2014"/>
              </a:rPr>
              <a:t>: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Telle pust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Telle puls i håndledd og på hals 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Beskrive hudfarge og kvalitet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Måle </a:t>
            </a:r>
            <a:r>
              <a:rPr lang="nb-NO" sz="1400" dirty="0" err="1">
                <a:latin typeface="DIN 2014"/>
              </a:rPr>
              <a:t>palpatorisk</a:t>
            </a:r>
            <a:r>
              <a:rPr lang="nb-NO" sz="1400" dirty="0">
                <a:latin typeface="DIN 2014"/>
              </a:rPr>
              <a:t> BT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Føre pasient-/ observasjonsskjema og formidle funn/forandringer til sykepleier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Finne fram utstyr til innleggelse av venekanyle.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Finne fram, montere infusjonssett og klargjøre for infusjon, - før kontroll og tilkobling av sykepleier,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Legge trykkbandasje ved skader i ekstremitetene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Bruk av SAM-sling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Anlegge vakuumspjelk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Legge pasient i sideleie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endParaRPr lang="nb-NO" sz="1800" dirty="0">
              <a:latin typeface="DIN 2014"/>
            </a:endParaRPr>
          </a:p>
        </p:txBody>
      </p:sp>
    </p:spTree>
    <p:extLst>
      <p:ext uri="{BB962C8B-B14F-4D97-AF65-F5344CB8AC3E}">
        <p14:creationId xmlns:p14="http://schemas.microsoft.com/office/powerpoint/2010/main" val="330573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Modul 4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Metode:</a:t>
            </a:r>
            <a:endParaRPr lang="nb-NO" sz="1400" dirty="0">
              <a:latin typeface="DIN 2014"/>
            </a:endParaRPr>
          </a:p>
          <a:p>
            <a:pPr marL="332105" marR="0" lvl="0" indent="-31940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32105" algn="l"/>
                <a:tab pos="332740" algn="l"/>
              </a:tabLst>
              <a:defRPr/>
            </a:pPr>
            <a:r>
              <a:rPr lang="nb-NO" sz="1400" b="1" dirty="0">
                <a:latin typeface="DIN 2014"/>
              </a:rPr>
              <a:t>Utstyr fra førstehjelp-/ akuttsekk</a:t>
            </a:r>
            <a:r>
              <a:rPr lang="nb-NO" sz="1400" dirty="0">
                <a:latin typeface="DIN 2014"/>
              </a:rPr>
              <a:t>: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Ventilasjonsutstyr/ </a:t>
            </a:r>
            <a:r>
              <a:rPr lang="nb-NO" sz="1400" spc="-25" dirty="0">
                <a:latin typeface="DIN 2014" panose="020B0504020202020204"/>
                <a:cs typeface="Cambria"/>
              </a:rPr>
              <a:t>O</a:t>
            </a:r>
            <a:r>
              <a:rPr lang="nb-NO" sz="1400" spc="-37" baseline="-19607" dirty="0">
                <a:latin typeface="DIN 2014" panose="020B0504020202020204"/>
                <a:cs typeface="Cambria"/>
              </a:rPr>
              <a:t>2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Trykkbandasje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Utstyr til innleggelse av venekanyle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Intravenøs væske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r>
              <a:rPr lang="nb-NO" sz="1400" dirty="0" err="1">
                <a:latin typeface="DIN 2014"/>
              </a:rPr>
              <a:t>Redningssaks</a:t>
            </a:r>
            <a:endParaRPr lang="nb-NO" sz="1400" dirty="0">
              <a:latin typeface="DIN 2014"/>
            </a:endParaRPr>
          </a:p>
          <a:p>
            <a:pPr marL="663118" lvl="1" indent="-319405" defTabSz="9144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r>
              <a:rPr lang="nb-NO" sz="1400" dirty="0">
                <a:latin typeface="DIN 2014"/>
              </a:rPr>
              <a:t>Sug</a:t>
            </a:r>
          </a:p>
          <a:p>
            <a:pPr marL="663118" lvl="1" indent="-319405" defTabSz="9144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32105" algn="l"/>
                <a:tab pos="332740" algn="l"/>
              </a:tabLst>
              <a:defRPr/>
            </a:pPr>
            <a:endParaRPr lang="nb-NO" sz="1800" dirty="0">
              <a:latin typeface="DIN 2014"/>
            </a:endParaRPr>
          </a:p>
        </p:txBody>
      </p:sp>
    </p:spTree>
    <p:extLst>
      <p:ext uri="{BB962C8B-B14F-4D97-AF65-F5344CB8AC3E}">
        <p14:creationId xmlns:p14="http://schemas.microsoft.com/office/powerpoint/2010/main" val="3486590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 dirty="0">
                <a:latin typeface="DIN 2014 Bold"/>
              </a:rPr>
              <a:t>Modul 4</a:t>
            </a:r>
            <a:endParaRPr lang="nb-NO" dirty="0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DIN 2014"/>
              </a:rPr>
              <a:t>Referanser:</a:t>
            </a:r>
          </a:p>
          <a:p>
            <a:pPr marL="285750" indent="-285750">
              <a:spcAft>
                <a:spcPts val="300"/>
              </a:spcAft>
            </a:pPr>
            <a:r>
              <a:rPr lang="nb-NO" sz="1400" dirty="0">
                <a:latin typeface="DIN 2014"/>
              </a:rPr>
              <a:t>TR0819</a:t>
            </a:r>
          </a:p>
          <a:p>
            <a:pPr marL="285750" indent="-285750">
              <a:spcAft>
                <a:spcPts val="300"/>
              </a:spcAft>
            </a:pPr>
            <a:r>
              <a:rPr lang="nb-NO" sz="1400" dirty="0">
                <a:latin typeface="DIN 2014"/>
              </a:rPr>
              <a:t>TR0821</a:t>
            </a:r>
            <a:endParaRPr lang="nb-NO" dirty="0"/>
          </a:p>
          <a:p>
            <a:pPr marL="285750" indent="-285750">
              <a:spcAft>
                <a:spcPts val="300"/>
              </a:spcAft>
            </a:pPr>
            <a:r>
              <a:rPr lang="nb-NO" sz="1400" dirty="0">
                <a:latin typeface="DIN 2014"/>
              </a:rPr>
              <a:t>TR0822</a:t>
            </a:r>
            <a:endParaRPr lang="nb-NO" sz="1700" dirty="0">
              <a:latin typeface="DIN 2014"/>
            </a:endParaRPr>
          </a:p>
          <a:p>
            <a:pPr marL="285750" indent="-285750">
              <a:spcAft>
                <a:spcPts val="300"/>
              </a:spcAft>
            </a:pPr>
            <a:r>
              <a:rPr lang="nb-NO" sz="1400" dirty="0">
                <a:latin typeface="DIN 2014"/>
              </a:rPr>
              <a:t>Legevaktshåndboken</a:t>
            </a:r>
          </a:p>
          <a:p>
            <a:pPr marL="285750" indent="-285750">
              <a:spcAft>
                <a:spcPts val="300"/>
              </a:spcAft>
            </a:pPr>
            <a:r>
              <a:rPr lang="nb-NO" sz="1400" dirty="0">
                <a:latin typeface="DIN 2014"/>
              </a:rPr>
              <a:t>Norsk indeks for medisinsk nødhjelp</a:t>
            </a:r>
          </a:p>
          <a:p>
            <a:pPr marL="285750" indent="-285750">
              <a:spcAft>
                <a:spcPts val="300"/>
              </a:spcAft>
            </a:pPr>
            <a:endParaRPr lang="nb-NO" sz="1700" dirty="0"/>
          </a:p>
        </p:txBody>
      </p:sp>
    </p:spTree>
    <p:extLst>
      <p:ext uri="{BB962C8B-B14F-4D97-AF65-F5344CB8AC3E}">
        <p14:creationId xmlns:p14="http://schemas.microsoft.com/office/powerpoint/2010/main" val="129026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9D19A-A3B3-134A-7B11-A158FA02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150">
                <a:latin typeface="DIN 2014 Bold"/>
              </a:rPr>
              <a:t>gjennomføring</a:t>
            </a:r>
            <a:endParaRPr lang="nb-NO">
              <a:latin typeface="DIN 2014 Bold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7B18F-10B9-F354-738B-C45D6DEAA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65100" indent="-165100"/>
            <a:r>
              <a:rPr lang="nb-NO" sz="1400" dirty="0">
                <a:latin typeface="DIN 2014"/>
              </a:rPr>
              <a:t>Teori i plenum</a:t>
            </a:r>
          </a:p>
          <a:p>
            <a:pPr marL="165100" indent="-165100"/>
            <a:r>
              <a:rPr lang="nb-NO" sz="1400" dirty="0">
                <a:latin typeface="DIN 2014"/>
              </a:rPr>
              <a:t>Praktiske øvelser, grupper på 2-3 personer</a:t>
            </a:r>
          </a:p>
          <a:p>
            <a:pPr marL="165100" indent="-165100"/>
            <a:r>
              <a:rPr lang="nb-NO" sz="1400" dirty="0">
                <a:latin typeface="DIN 2014"/>
              </a:rPr>
              <a:t>Deltakerne trener på markør/hverandre/traume- dukke</a:t>
            </a:r>
          </a:p>
          <a:p>
            <a:pPr marL="165100" indent="-165100"/>
            <a:r>
              <a:rPr lang="nb-NO" sz="1400" dirty="0">
                <a:latin typeface="DIN 2014"/>
              </a:rPr>
              <a:t>Bruke førstehjelps og akuttsekker, annet utstyr</a:t>
            </a:r>
          </a:p>
          <a:p>
            <a:pPr marL="165100" indent="-165100"/>
            <a:r>
              <a:rPr lang="nb-NO" sz="1400" dirty="0">
                <a:latin typeface="DIN 2014"/>
              </a:rPr>
              <a:t>Tidsbruk teori: 20 min</a:t>
            </a:r>
          </a:p>
          <a:p>
            <a:pPr marL="165100" indent="-165100"/>
            <a:r>
              <a:rPr lang="nb-NO" sz="1400" dirty="0">
                <a:latin typeface="DIN 2014"/>
              </a:rPr>
              <a:t>Tidsforbruk praktiske øvelser: 85 min</a:t>
            </a:r>
          </a:p>
          <a:p>
            <a:pPr marL="165100" indent="-165100"/>
            <a:r>
              <a:rPr lang="nb-NO" sz="1400" dirty="0">
                <a:latin typeface="DIN 2014"/>
              </a:rPr>
              <a:t>Tidsbruk evaluering: 15 min</a:t>
            </a:r>
          </a:p>
          <a:p>
            <a:pPr marL="165100" indent="-165100"/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032633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shore Norge 2022">
      <a:dk1>
        <a:srgbClr val="3E60D6"/>
      </a:dk1>
      <a:lt1>
        <a:srgbClr val="FFFFFF"/>
      </a:lt1>
      <a:dk2>
        <a:srgbClr val="3E60D6"/>
      </a:dk2>
      <a:lt2>
        <a:srgbClr val="E7E6E6"/>
      </a:lt2>
      <a:accent1>
        <a:srgbClr val="3261DD"/>
      </a:accent1>
      <a:accent2>
        <a:srgbClr val="D6A961"/>
      </a:accent2>
      <a:accent3>
        <a:srgbClr val="333333"/>
      </a:accent3>
      <a:accent4>
        <a:srgbClr val="F7CF5F"/>
      </a:accent4>
      <a:accent5>
        <a:srgbClr val="88C277"/>
      </a:accent5>
      <a:accent6>
        <a:srgbClr val="698F6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_Offshore_Norge.pptx" id="{AA57C7B6-15C7-48E0-9437-2D2EA2697B33}" vid="{6BA41C4E-D622-406D-9182-266882246F9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3C76611FE29A34198C6990B3D748399" ma:contentTypeVersion="5" ma:contentTypeDescription="Opprett et nytt dokument." ma:contentTypeScope="" ma:versionID="9705d54171c44462bd8c1996624e3033">
  <xsd:schema xmlns:xsd="http://www.w3.org/2001/XMLSchema" xmlns:xs="http://www.w3.org/2001/XMLSchema" xmlns:p="http://schemas.microsoft.com/office/2006/metadata/properties" xmlns:ns2="8b2608b6-573e-4447-89c4-7b2475a0ad6e" xmlns:ns3="36e97027-987b-47d8-a445-591941cb6998" targetNamespace="http://schemas.microsoft.com/office/2006/metadata/properties" ma:root="true" ma:fieldsID="49faa946cd66123f98dbb4986e86b9a4" ns2:_="" ns3:_="">
    <xsd:import namespace="8b2608b6-573e-4447-89c4-7b2475a0ad6e"/>
    <xsd:import namespace="36e97027-987b-47d8-a445-591941cb699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608b6-573e-4447-89c4-7b2475a0ad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97027-987b-47d8-a445-591941cb69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b2608b6-573e-4447-89c4-7b2475a0ad6e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224E55-0938-4430-88E5-7C0A0172237F}"/>
</file>

<file path=customXml/itemProps2.xml><?xml version="1.0" encoding="utf-8"?>
<ds:datastoreItem xmlns:ds="http://schemas.openxmlformats.org/officeDocument/2006/customXml" ds:itemID="{DA54BA14-0321-48A6-8E4D-EB67760E7DA6}">
  <ds:schemaRefs>
    <ds:schemaRef ds:uri="http://schemas.microsoft.com/office/2006/metadata/properties"/>
    <ds:schemaRef ds:uri="http://schemas.microsoft.com/office/2006/documentManagement/types"/>
    <ds:schemaRef ds:uri="54734a74-56dc-4a95-b4ca-4cff54663954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ab8dfccc-4636-4312-b655-502deec2e93b"/>
    <ds:schemaRef ds:uri="http://purl.org/dc/terms/"/>
    <ds:schemaRef ds:uri="abb6d03b-b720-43ec-b5a3-4143cac4c03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9487382-21AF-422A-B7BD-8B2F84A41C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863</Words>
  <Application>Microsoft Office PowerPoint</Application>
  <PresentationFormat>Egendefinert</PresentationFormat>
  <Paragraphs>170</Paragraphs>
  <Slides>20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</vt:lpstr>
      <vt:lpstr>DIN 2014</vt:lpstr>
      <vt:lpstr>DIN 2014 Bold</vt:lpstr>
      <vt:lpstr>DIN 2014 Narrow</vt:lpstr>
      <vt:lpstr>Helvetica</vt:lpstr>
      <vt:lpstr>Wingdings</vt:lpstr>
      <vt:lpstr>Office-tema</vt:lpstr>
      <vt:lpstr>MODULBASERT TRENING FOR  FØRSTEHJELPSPERSONELL</vt:lpstr>
      <vt:lpstr>Modul 4</vt:lpstr>
      <vt:lpstr>Modul 4</vt:lpstr>
      <vt:lpstr>Modul 4</vt:lpstr>
      <vt:lpstr>Modul 4</vt:lpstr>
      <vt:lpstr>Modul 4</vt:lpstr>
      <vt:lpstr>Modul 4</vt:lpstr>
      <vt:lpstr>Modul 4</vt:lpstr>
      <vt:lpstr>gjennomføring</vt:lpstr>
      <vt:lpstr>PowerPoint-presentasjon</vt:lpstr>
      <vt:lpstr>blødning</vt:lpstr>
      <vt:lpstr>Blødning behandling</vt:lpstr>
      <vt:lpstr>Indre blødning</vt:lpstr>
      <vt:lpstr>Sirkulasjonssvikt symptomer</vt:lpstr>
      <vt:lpstr>Behandling sirkulasjonssvikt</vt:lpstr>
      <vt:lpstr>PRAKTISKE ØVELSER</vt:lpstr>
      <vt:lpstr>PRAKTISKE ØVELSER</vt:lpstr>
      <vt:lpstr>EVALUERING</vt:lpstr>
      <vt:lpstr>INSTRUKTØRVEILEDNING</vt:lpstr>
      <vt:lpstr>INSTRUKTØRVEILEDNING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MODULBASERT TRENING FOR FØRSTEHJELPSPERSONELL</dc:title>
  <dc:creator>Elisabeth Gjerdsjø</dc:creator>
  <cp:lastModifiedBy>Benedikte Abrahamsen</cp:lastModifiedBy>
  <cp:revision>1</cp:revision>
  <dcterms:created xsi:type="dcterms:W3CDTF">2023-02-22T12:32:04Z</dcterms:created>
  <dcterms:modified xsi:type="dcterms:W3CDTF">2023-03-29T13:15:17Z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2013-08-07T00:00:00Z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2023-02-22T00:00:00Z</vt:filetime>
  </property>
  <property fmtid="{D5CDD505-2E9C-101B-9397-08002B2CF9AE}" pid="5" name="Producer">
    <vt:lpwstr>Microsoft® PowerPoint® 2010</vt:lpwstr>
  </property>
  <property fmtid="{D5CDD505-2E9C-101B-9397-08002B2CF9AE}" pid="6" name="ContentTypeId">
    <vt:lpwstr>0x01010083C76611FE29A34198C6990B3D748399</vt:lpwstr>
  </property>
  <property fmtid="{D5CDD505-2E9C-101B-9397-08002B2CF9AE}" pid="7" name="MediaServiceImageTags">
    <vt:lpwstr/>
  </property>
  <property fmtid="{D5CDD505-2E9C-101B-9397-08002B2CF9AE}" pid="8" name="TaxKeyword">
    <vt:lpwstr/>
  </property>
  <property fmtid="{D5CDD505-2E9C-101B-9397-08002B2CF9AE}" pid="9" name="xd_ProgID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ONManagementStructure">
    <vt:lpwstr/>
  </property>
  <property fmtid="{D5CDD505-2E9C-101B-9397-08002B2CF9AE}" pid="13" name="TaxKeywordTaxHTFiel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p4be2578f97b4edc955031900f78cb48">
    <vt:lpwstr/>
  </property>
  <property fmtid="{D5CDD505-2E9C-101B-9397-08002B2CF9AE}" pid="17" name="_ExtendedDescription">
    <vt:lpwstr/>
  </property>
  <property fmtid="{D5CDD505-2E9C-101B-9397-08002B2CF9AE}" pid="18" name="TriggerFlowInfo">
    <vt:lpwstr/>
  </property>
  <property fmtid="{D5CDD505-2E9C-101B-9397-08002B2CF9AE}" pid="19" name="i3bc5342653f4dbcb42b0474e5821fea">
    <vt:lpwstr/>
  </property>
  <property fmtid="{D5CDD505-2E9C-101B-9397-08002B2CF9AE}" pid="20" name="ONWorkAndFieldArea">
    <vt:lpwstr/>
  </property>
  <property fmtid="{D5CDD505-2E9C-101B-9397-08002B2CF9AE}" pid="21" name="xd_Signature">
    <vt:bool>false</vt:bool>
  </property>
  <property fmtid="{D5CDD505-2E9C-101B-9397-08002B2CF9AE}" pid="22" name="j2f3f09481374c6aaacbe07c1e04bd8c">
    <vt:lpwstr/>
  </property>
  <property fmtid="{D5CDD505-2E9C-101B-9397-08002B2CF9AE}" pid="23" name="ONDocumentType">
    <vt:lpwstr/>
  </property>
  <property fmtid="{D5CDD505-2E9C-101B-9397-08002B2CF9AE}" pid="24" name="TaxCatchAll">
    <vt:lpwstr/>
  </property>
  <property fmtid="{D5CDD505-2E9C-101B-9397-08002B2CF9AE}" pid="25" name="ONDocumentStatus">
    <vt:lpwstr/>
  </property>
  <property fmtid="{D5CDD505-2E9C-101B-9397-08002B2CF9AE}" pid="26" name="pc35af7ee40c4272a9b88f5752d26e98">
    <vt:lpwstr/>
  </property>
</Properties>
</file>