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42"/>
  </p:notesMasterIdLst>
  <p:sldIdLst>
    <p:sldId id="276" r:id="rId5"/>
    <p:sldId id="277" r:id="rId6"/>
    <p:sldId id="279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78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</p:sldIdLst>
  <p:sldSz cx="8826500" cy="6127750"/>
  <p:notesSz cx="8826500" cy="6127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171CD-D3AE-4AF6-9E97-3316530A67AF}" v="20" dt="2024-11-13T13:20:58.4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0" autoAdjust="0"/>
    <p:restoredTop sz="93792" autoAdjust="0"/>
  </p:normalViewPr>
  <p:slideViewPr>
    <p:cSldViewPr>
      <p:cViewPr varScale="1">
        <p:scale>
          <a:sx n="73" d="100"/>
          <a:sy n="73" d="100"/>
        </p:scale>
        <p:origin x="636" y="54"/>
      </p:cViewPr>
      <p:guideLst>
        <p:guide orient="horz" pos="2880"/>
        <p:guide pos="216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kte Abrahamsen" userId="1c245384-ced1-4b70-91eb-3fe4c3b75bf1" providerId="ADAL" clId="{4E3171CD-D3AE-4AF6-9E97-3316530A67AF}"/>
    <pc:docChg chg="custSel addSld modSld">
      <pc:chgData name="Benedikte Abrahamsen" userId="1c245384-ced1-4b70-91eb-3fe4c3b75bf1" providerId="ADAL" clId="{4E3171CD-D3AE-4AF6-9E97-3316530A67AF}" dt="2024-11-13T13:21:37.824" v="65" actId="20577"/>
      <pc:docMkLst>
        <pc:docMk/>
      </pc:docMkLst>
      <pc:sldChg chg="modSp add mod">
        <pc:chgData name="Benedikte Abrahamsen" userId="1c245384-ced1-4b70-91eb-3fe4c3b75bf1" providerId="ADAL" clId="{4E3171CD-D3AE-4AF6-9E97-3316530A67AF}" dt="2024-11-13T13:19:16.920" v="32" actId="20577"/>
        <pc:sldMkLst>
          <pc:docMk/>
          <pc:sldMk cId="1516020532" sldId="278"/>
        </pc:sldMkLst>
        <pc:spChg chg="mod">
          <ac:chgData name="Benedikte Abrahamsen" userId="1c245384-ced1-4b70-91eb-3fe4c3b75bf1" providerId="ADAL" clId="{4E3171CD-D3AE-4AF6-9E97-3316530A67AF}" dt="2024-11-13T13:19:16.920" v="32" actId="20577"/>
          <ac:spMkLst>
            <pc:docMk/>
            <pc:sldMk cId="1516020532" sldId="278"/>
            <ac:spMk id="2" creationId="{F5AB6DD5-198E-AF54-1095-EAEA78E9B039}"/>
          </ac:spMkLst>
        </pc:spChg>
      </pc:sldChg>
      <pc:sldChg chg="addSp delSp modSp add mod">
        <pc:chgData name="Benedikte Abrahamsen" userId="1c245384-ced1-4b70-91eb-3fe4c3b75bf1" providerId="ADAL" clId="{4E3171CD-D3AE-4AF6-9E97-3316530A67AF}" dt="2024-11-13T13:21:23.772" v="59" actId="20577"/>
        <pc:sldMkLst>
          <pc:docMk/>
          <pc:sldMk cId="3799647804" sldId="296"/>
        </pc:sldMkLst>
        <pc:spChg chg="del">
          <ac:chgData name="Benedikte Abrahamsen" userId="1c245384-ced1-4b70-91eb-3fe4c3b75bf1" providerId="ADAL" clId="{4E3171CD-D3AE-4AF6-9E97-3316530A67AF}" dt="2024-11-13T13:19:38.395" v="34" actId="478"/>
          <ac:spMkLst>
            <pc:docMk/>
            <pc:sldMk cId="3799647804" sldId="296"/>
            <ac:spMk id="2" creationId="{F5AB6DD5-198E-AF54-1095-EAEA78E9B039}"/>
          </ac:spMkLst>
        </pc:spChg>
        <pc:spChg chg="add mod">
          <ac:chgData name="Benedikte Abrahamsen" userId="1c245384-ced1-4b70-91eb-3fe4c3b75bf1" providerId="ADAL" clId="{4E3171CD-D3AE-4AF6-9E97-3316530A67AF}" dt="2024-11-13T13:21:23.772" v="59" actId="20577"/>
          <ac:spMkLst>
            <pc:docMk/>
            <pc:sldMk cId="3799647804" sldId="296"/>
            <ac:spMk id="5" creationId="{86699B83-7C93-661A-5AFD-2F8BEB4AD758}"/>
          </ac:spMkLst>
        </pc:spChg>
      </pc:sldChg>
      <pc:sldChg chg="modSp add mod">
        <pc:chgData name="Benedikte Abrahamsen" userId="1c245384-ced1-4b70-91eb-3fe4c3b75bf1" providerId="ADAL" clId="{4E3171CD-D3AE-4AF6-9E97-3316530A67AF}" dt="2024-11-13T13:21:28.398" v="61" actId="20577"/>
        <pc:sldMkLst>
          <pc:docMk/>
          <pc:sldMk cId="997989760" sldId="297"/>
        </pc:sldMkLst>
        <pc:spChg chg="mod">
          <ac:chgData name="Benedikte Abrahamsen" userId="1c245384-ced1-4b70-91eb-3fe4c3b75bf1" providerId="ADAL" clId="{4E3171CD-D3AE-4AF6-9E97-3316530A67AF}" dt="2024-11-13T13:21:28.398" v="61" actId="20577"/>
          <ac:spMkLst>
            <pc:docMk/>
            <pc:sldMk cId="997989760" sldId="297"/>
            <ac:spMk id="2" creationId="{A0E9D19A-A3B3-134A-7B11-A158FA02E7A1}"/>
          </ac:spMkLst>
        </pc:spChg>
      </pc:sldChg>
      <pc:sldChg chg="modSp add mod">
        <pc:chgData name="Benedikte Abrahamsen" userId="1c245384-ced1-4b70-91eb-3fe4c3b75bf1" providerId="ADAL" clId="{4E3171CD-D3AE-4AF6-9E97-3316530A67AF}" dt="2024-11-13T13:21:32.409" v="63" actId="20577"/>
        <pc:sldMkLst>
          <pc:docMk/>
          <pc:sldMk cId="677732165" sldId="298"/>
        </pc:sldMkLst>
        <pc:spChg chg="mod">
          <ac:chgData name="Benedikte Abrahamsen" userId="1c245384-ced1-4b70-91eb-3fe4c3b75bf1" providerId="ADAL" clId="{4E3171CD-D3AE-4AF6-9E97-3316530A67AF}" dt="2024-11-13T13:21:32.409" v="63" actId="20577"/>
          <ac:spMkLst>
            <pc:docMk/>
            <pc:sldMk cId="677732165" sldId="298"/>
            <ac:spMk id="2" creationId="{A0E9D19A-A3B3-134A-7B11-A158FA02E7A1}"/>
          </ac:spMkLst>
        </pc:spChg>
      </pc:sldChg>
      <pc:sldChg chg="modSp add mod">
        <pc:chgData name="Benedikte Abrahamsen" userId="1c245384-ced1-4b70-91eb-3fe4c3b75bf1" providerId="ADAL" clId="{4E3171CD-D3AE-4AF6-9E97-3316530A67AF}" dt="2024-11-13T13:21:37.824" v="65" actId="20577"/>
        <pc:sldMkLst>
          <pc:docMk/>
          <pc:sldMk cId="3058022515" sldId="299"/>
        </pc:sldMkLst>
        <pc:spChg chg="mod">
          <ac:chgData name="Benedikte Abrahamsen" userId="1c245384-ced1-4b70-91eb-3fe4c3b75bf1" providerId="ADAL" clId="{4E3171CD-D3AE-4AF6-9E97-3316530A67AF}" dt="2024-11-13T13:21:37.824" v="65" actId="20577"/>
          <ac:spMkLst>
            <pc:docMk/>
            <pc:sldMk cId="3058022515" sldId="299"/>
            <ac:spMk id="2" creationId="{A0E9D19A-A3B3-134A-7B11-A158FA02E7A1}"/>
          </ac:spMkLst>
        </pc:spChg>
      </pc:sldChg>
      <pc:sldChg chg="add">
        <pc:chgData name="Benedikte Abrahamsen" userId="1c245384-ced1-4b70-91eb-3fe4c3b75bf1" providerId="ADAL" clId="{4E3171CD-D3AE-4AF6-9E97-3316530A67AF}" dt="2024-11-13T13:19:56.254" v="38"/>
        <pc:sldMkLst>
          <pc:docMk/>
          <pc:sldMk cId="3817885048" sldId="300"/>
        </pc:sldMkLst>
      </pc:sldChg>
      <pc:sldChg chg="add">
        <pc:chgData name="Benedikte Abrahamsen" userId="1c245384-ced1-4b70-91eb-3fe4c3b75bf1" providerId="ADAL" clId="{4E3171CD-D3AE-4AF6-9E97-3316530A67AF}" dt="2024-11-13T13:20:00.998" v="39"/>
        <pc:sldMkLst>
          <pc:docMk/>
          <pc:sldMk cId="1074720986" sldId="301"/>
        </pc:sldMkLst>
      </pc:sldChg>
      <pc:sldChg chg="add">
        <pc:chgData name="Benedikte Abrahamsen" userId="1c245384-ced1-4b70-91eb-3fe4c3b75bf1" providerId="ADAL" clId="{4E3171CD-D3AE-4AF6-9E97-3316530A67AF}" dt="2024-11-13T13:20:05.119" v="40"/>
        <pc:sldMkLst>
          <pc:docMk/>
          <pc:sldMk cId="2288037187" sldId="302"/>
        </pc:sldMkLst>
      </pc:sldChg>
      <pc:sldChg chg="add">
        <pc:chgData name="Benedikte Abrahamsen" userId="1c245384-ced1-4b70-91eb-3fe4c3b75bf1" providerId="ADAL" clId="{4E3171CD-D3AE-4AF6-9E97-3316530A67AF}" dt="2024-11-13T13:20:16.475" v="41"/>
        <pc:sldMkLst>
          <pc:docMk/>
          <pc:sldMk cId="2436282578" sldId="303"/>
        </pc:sldMkLst>
      </pc:sldChg>
      <pc:sldChg chg="add">
        <pc:chgData name="Benedikte Abrahamsen" userId="1c245384-ced1-4b70-91eb-3fe4c3b75bf1" providerId="ADAL" clId="{4E3171CD-D3AE-4AF6-9E97-3316530A67AF}" dt="2024-11-13T13:20:20.660" v="42"/>
        <pc:sldMkLst>
          <pc:docMk/>
          <pc:sldMk cId="2128985055" sldId="304"/>
        </pc:sldMkLst>
      </pc:sldChg>
      <pc:sldChg chg="add">
        <pc:chgData name="Benedikte Abrahamsen" userId="1c245384-ced1-4b70-91eb-3fe4c3b75bf1" providerId="ADAL" clId="{4E3171CD-D3AE-4AF6-9E97-3316530A67AF}" dt="2024-11-13T13:20:23.307" v="43"/>
        <pc:sldMkLst>
          <pc:docMk/>
          <pc:sldMk cId="691743501" sldId="305"/>
        </pc:sldMkLst>
      </pc:sldChg>
      <pc:sldChg chg="add">
        <pc:chgData name="Benedikte Abrahamsen" userId="1c245384-ced1-4b70-91eb-3fe4c3b75bf1" providerId="ADAL" clId="{4E3171CD-D3AE-4AF6-9E97-3316530A67AF}" dt="2024-11-13T13:20:26.798" v="44"/>
        <pc:sldMkLst>
          <pc:docMk/>
          <pc:sldMk cId="280970375" sldId="306"/>
        </pc:sldMkLst>
      </pc:sldChg>
      <pc:sldChg chg="add">
        <pc:chgData name="Benedikte Abrahamsen" userId="1c245384-ced1-4b70-91eb-3fe4c3b75bf1" providerId="ADAL" clId="{4E3171CD-D3AE-4AF6-9E97-3316530A67AF}" dt="2024-11-13T13:20:30.074" v="45"/>
        <pc:sldMkLst>
          <pc:docMk/>
          <pc:sldMk cId="1914247487" sldId="307"/>
        </pc:sldMkLst>
      </pc:sldChg>
      <pc:sldChg chg="add">
        <pc:chgData name="Benedikte Abrahamsen" userId="1c245384-ced1-4b70-91eb-3fe4c3b75bf1" providerId="ADAL" clId="{4E3171CD-D3AE-4AF6-9E97-3316530A67AF}" dt="2024-11-13T13:20:33.138" v="46"/>
        <pc:sldMkLst>
          <pc:docMk/>
          <pc:sldMk cId="314771086" sldId="308"/>
        </pc:sldMkLst>
      </pc:sldChg>
      <pc:sldChg chg="add">
        <pc:chgData name="Benedikte Abrahamsen" userId="1c245384-ced1-4b70-91eb-3fe4c3b75bf1" providerId="ADAL" clId="{4E3171CD-D3AE-4AF6-9E97-3316530A67AF}" dt="2024-11-13T13:20:36.535" v="47"/>
        <pc:sldMkLst>
          <pc:docMk/>
          <pc:sldMk cId="3292330853" sldId="309"/>
        </pc:sldMkLst>
      </pc:sldChg>
      <pc:sldChg chg="add">
        <pc:chgData name="Benedikte Abrahamsen" userId="1c245384-ced1-4b70-91eb-3fe4c3b75bf1" providerId="ADAL" clId="{4E3171CD-D3AE-4AF6-9E97-3316530A67AF}" dt="2024-11-13T13:20:39.889" v="48"/>
        <pc:sldMkLst>
          <pc:docMk/>
          <pc:sldMk cId="1380487531" sldId="310"/>
        </pc:sldMkLst>
      </pc:sldChg>
      <pc:sldChg chg="add">
        <pc:chgData name="Benedikte Abrahamsen" userId="1c245384-ced1-4b70-91eb-3fe4c3b75bf1" providerId="ADAL" clId="{4E3171CD-D3AE-4AF6-9E97-3316530A67AF}" dt="2024-11-13T13:20:44.051" v="49"/>
        <pc:sldMkLst>
          <pc:docMk/>
          <pc:sldMk cId="136687578" sldId="311"/>
        </pc:sldMkLst>
      </pc:sldChg>
      <pc:sldChg chg="add">
        <pc:chgData name="Benedikte Abrahamsen" userId="1c245384-ced1-4b70-91eb-3fe4c3b75bf1" providerId="ADAL" clId="{4E3171CD-D3AE-4AF6-9E97-3316530A67AF}" dt="2024-11-13T13:20:47.803" v="50"/>
        <pc:sldMkLst>
          <pc:docMk/>
          <pc:sldMk cId="3638677356" sldId="312"/>
        </pc:sldMkLst>
      </pc:sldChg>
      <pc:sldChg chg="add">
        <pc:chgData name="Benedikte Abrahamsen" userId="1c245384-ced1-4b70-91eb-3fe4c3b75bf1" providerId="ADAL" clId="{4E3171CD-D3AE-4AF6-9E97-3316530A67AF}" dt="2024-11-13T13:20:50.787" v="51"/>
        <pc:sldMkLst>
          <pc:docMk/>
          <pc:sldMk cId="185014408" sldId="313"/>
        </pc:sldMkLst>
      </pc:sldChg>
      <pc:sldChg chg="add">
        <pc:chgData name="Benedikte Abrahamsen" userId="1c245384-ced1-4b70-91eb-3fe4c3b75bf1" providerId="ADAL" clId="{4E3171CD-D3AE-4AF6-9E97-3316530A67AF}" dt="2024-11-13T13:20:58.458" v="52"/>
        <pc:sldMkLst>
          <pc:docMk/>
          <pc:sldMk cId="677377055" sldId="314"/>
        </pc:sldMkLst>
      </pc:sldChg>
    </pc:docChg>
  </pc:docChgLst>
  <pc:docChgLst>
    <pc:chgData name="Benedikte Abrahamsen" userId="1c245384-ced1-4b70-91eb-3fe4c3b75bf1" providerId="ADAL" clId="{948AC534-9A3D-4A77-AD3C-3F70F40DC1B5}"/>
    <pc:docChg chg="undo custSel addSld delSld modSld addMainMaster delMainMaster">
      <pc:chgData name="Benedikte Abrahamsen" userId="1c245384-ced1-4b70-91eb-3fe4c3b75bf1" providerId="ADAL" clId="{948AC534-9A3D-4A77-AD3C-3F70F40DC1B5}" dt="2023-04-03T08:29:37.843" v="1372" actId="20577"/>
      <pc:docMkLst>
        <pc:docMk/>
      </pc:docMkLst>
      <pc:sldChg chg="del">
        <pc:chgData name="Benedikte Abrahamsen" userId="1c245384-ced1-4b70-91eb-3fe4c3b75bf1" providerId="ADAL" clId="{948AC534-9A3D-4A77-AD3C-3F70F40DC1B5}" dt="2023-04-03T06:39:13.756" v="13" actId="47"/>
        <pc:sldMkLst>
          <pc:docMk/>
          <pc:sldMk cId="0" sldId="256"/>
        </pc:sldMkLst>
      </pc:sldChg>
      <pc:sldChg chg="del">
        <pc:chgData name="Benedikte Abrahamsen" userId="1c245384-ced1-4b70-91eb-3fe4c3b75bf1" providerId="ADAL" clId="{948AC534-9A3D-4A77-AD3C-3F70F40DC1B5}" dt="2023-04-03T06:51:54.185" v="20" actId="47"/>
        <pc:sldMkLst>
          <pc:docMk/>
          <pc:sldMk cId="0" sldId="257"/>
        </pc:sldMkLst>
      </pc:sldChg>
      <pc:sldChg chg="del">
        <pc:chgData name="Benedikte Abrahamsen" userId="1c245384-ced1-4b70-91eb-3fe4c3b75bf1" providerId="ADAL" clId="{948AC534-9A3D-4A77-AD3C-3F70F40DC1B5}" dt="2023-04-03T07:57:35.101" v="88" actId="47"/>
        <pc:sldMkLst>
          <pc:docMk/>
          <pc:sldMk cId="0" sldId="258"/>
        </pc:sldMkLst>
      </pc:sldChg>
      <pc:sldChg chg="del">
        <pc:chgData name="Benedikte Abrahamsen" userId="1c245384-ced1-4b70-91eb-3fe4c3b75bf1" providerId="ADAL" clId="{948AC534-9A3D-4A77-AD3C-3F70F40DC1B5}" dt="2023-04-03T07:59:06.747" v="145" actId="47"/>
        <pc:sldMkLst>
          <pc:docMk/>
          <pc:sldMk cId="0" sldId="259"/>
        </pc:sldMkLst>
      </pc:sldChg>
      <pc:sldChg chg="del">
        <pc:chgData name="Benedikte Abrahamsen" userId="1c245384-ced1-4b70-91eb-3fe4c3b75bf1" providerId="ADAL" clId="{948AC534-9A3D-4A77-AD3C-3F70F40DC1B5}" dt="2023-04-03T08:13:07.604" v="272" actId="47"/>
        <pc:sldMkLst>
          <pc:docMk/>
          <pc:sldMk cId="0" sldId="260"/>
        </pc:sldMkLst>
      </pc:sldChg>
      <pc:sldChg chg="del">
        <pc:chgData name="Benedikte Abrahamsen" userId="1c245384-ced1-4b70-91eb-3fe4c3b75bf1" providerId="ADAL" clId="{948AC534-9A3D-4A77-AD3C-3F70F40DC1B5}" dt="2023-04-03T08:13:35.395" v="275" actId="47"/>
        <pc:sldMkLst>
          <pc:docMk/>
          <pc:sldMk cId="0" sldId="261"/>
        </pc:sldMkLst>
      </pc:sldChg>
      <pc:sldChg chg="del">
        <pc:chgData name="Benedikte Abrahamsen" userId="1c245384-ced1-4b70-91eb-3fe4c3b75bf1" providerId="ADAL" clId="{948AC534-9A3D-4A77-AD3C-3F70F40DC1B5}" dt="2023-04-03T08:15:07.380" v="363" actId="47"/>
        <pc:sldMkLst>
          <pc:docMk/>
          <pc:sldMk cId="0" sldId="262"/>
        </pc:sldMkLst>
      </pc:sldChg>
      <pc:sldChg chg="del">
        <pc:chgData name="Benedikte Abrahamsen" userId="1c245384-ced1-4b70-91eb-3fe4c3b75bf1" providerId="ADAL" clId="{948AC534-9A3D-4A77-AD3C-3F70F40DC1B5}" dt="2023-04-03T08:15:24.296" v="364" actId="47"/>
        <pc:sldMkLst>
          <pc:docMk/>
          <pc:sldMk cId="0" sldId="263"/>
        </pc:sldMkLst>
      </pc:sldChg>
      <pc:sldChg chg="del">
        <pc:chgData name="Benedikte Abrahamsen" userId="1c245384-ced1-4b70-91eb-3fe4c3b75bf1" providerId="ADAL" clId="{948AC534-9A3D-4A77-AD3C-3F70F40DC1B5}" dt="2023-04-03T08:17:15.710" v="397" actId="47"/>
        <pc:sldMkLst>
          <pc:docMk/>
          <pc:sldMk cId="0" sldId="264"/>
        </pc:sldMkLst>
      </pc:sldChg>
      <pc:sldChg chg="del">
        <pc:chgData name="Benedikte Abrahamsen" userId="1c245384-ced1-4b70-91eb-3fe4c3b75bf1" providerId="ADAL" clId="{948AC534-9A3D-4A77-AD3C-3F70F40DC1B5}" dt="2023-04-03T08:20:58.302" v="703" actId="47"/>
        <pc:sldMkLst>
          <pc:docMk/>
          <pc:sldMk cId="0" sldId="265"/>
        </pc:sldMkLst>
      </pc:sldChg>
      <pc:sldChg chg="del">
        <pc:chgData name="Benedikte Abrahamsen" userId="1c245384-ced1-4b70-91eb-3fe4c3b75bf1" providerId="ADAL" clId="{948AC534-9A3D-4A77-AD3C-3F70F40DC1B5}" dt="2023-04-03T08:21:41.343" v="799" actId="47"/>
        <pc:sldMkLst>
          <pc:docMk/>
          <pc:sldMk cId="0" sldId="266"/>
        </pc:sldMkLst>
      </pc:sldChg>
      <pc:sldChg chg="del">
        <pc:chgData name="Benedikte Abrahamsen" userId="1c245384-ced1-4b70-91eb-3fe4c3b75bf1" providerId="ADAL" clId="{948AC534-9A3D-4A77-AD3C-3F70F40DC1B5}" dt="2023-04-03T08:22:10.018" v="824" actId="47"/>
        <pc:sldMkLst>
          <pc:docMk/>
          <pc:sldMk cId="0" sldId="267"/>
        </pc:sldMkLst>
      </pc:sldChg>
      <pc:sldChg chg="del">
        <pc:chgData name="Benedikte Abrahamsen" userId="1c245384-ced1-4b70-91eb-3fe4c3b75bf1" providerId="ADAL" clId="{948AC534-9A3D-4A77-AD3C-3F70F40DC1B5}" dt="2023-04-03T08:22:21.878" v="831" actId="47"/>
        <pc:sldMkLst>
          <pc:docMk/>
          <pc:sldMk cId="0" sldId="268"/>
        </pc:sldMkLst>
      </pc:sldChg>
      <pc:sldChg chg="del">
        <pc:chgData name="Benedikte Abrahamsen" userId="1c245384-ced1-4b70-91eb-3fe4c3b75bf1" providerId="ADAL" clId="{948AC534-9A3D-4A77-AD3C-3F70F40DC1B5}" dt="2023-04-03T08:23:01.648" v="855" actId="47"/>
        <pc:sldMkLst>
          <pc:docMk/>
          <pc:sldMk cId="0" sldId="269"/>
        </pc:sldMkLst>
      </pc:sldChg>
      <pc:sldChg chg="del">
        <pc:chgData name="Benedikte Abrahamsen" userId="1c245384-ced1-4b70-91eb-3fe4c3b75bf1" providerId="ADAL" clId="{948AC534-9A3D-4A77-AD3C-3F70F40DC1B5}" dt="2023-04-03T08:24:31.403" v="931" actId="47"/>
        <pc:sldMkLst>
          <pc:docMk/>
          <pc:sldMk cId="0" sldId="270"/>
        </pc:sldMkLst>
      </pc:sldChg>
      <pc:sldChg chg="del">
        <pc:chgData name="Benedikte Abrahamsen" userId="1c245384-ced1-4b70-91eb-3fe4c3b75bf1" providerId="ADAL" clId="{948AC534-9A3D-4A77-AD3C-3F70F40DC1B5}" dt="2023-04-03T08:27:31.271" v="1229" actId="47"/>
        <pc:sldMkLst>
          <pc:docMk/>
          <pc:sldMk cId="0" sldId="271"/>
        </pc:sldMkLst>
      </pc:sldChg>
      <pc:sldChg chg="add del">
        <pc:chgData name="Benedikte Abrahamsen" userId="1c245384-ced1-4b70-91eb-3fe4c3b75bf1" providerId="ADAL" clId="{948AC534-9A3D-4A77-AD3C-3F70F40DC1B5}" dt="2023-04-03T08:29:29.403" v="1368" actId="47"/>
        <pc:sldMkLst>
          <pc:docMk/>
          <pc:sldMk cId="0" sldId="272"/>
        </pc:sldMkLst>
      </pc:sldChg>
      <pc:sldChg chg="modSp mod">
        <pc:chgData name="Benedikte Abrahamsen" userId="1c245384-ced1-4b70-91eb-3fe4c3b75bf1" providerId="ADAL" clId="{948AC534-9A3D-4A77-AD3C-3F70F40DC1B5}" dt="2023-04-03T06:39:11.671" v="12" actId="20577"/>
        <pc:sldMkLst>
          <pc:docMk/>
          <pc:sldMk cId="795934892" sldId="276"/>
        </pc:sldMkLst>
        <pc:spChg chg="mod">
          <ac:chgData name="Benedikte Abrahamsen" userId="1c245384-ced1-4b70-91eb-3fe4c3b75bf1" providerId="ADAL" clId="{948AC534-9A3D-4A77-AD3C-3F70F40DC1B5}" dt="2023-04-03T06:39:11.671" v="12" actId="20577"/>
          <ac:spMkLst>
            <pc:docMk/>
            <pc:sldMk cId="795934892" sldId="276"/>
            <ac:spMk id="5" creationId="{5F92F6F7-5C8F-FCB4-871F-FA37ECC787C8}"/>
          </ac:spMkLst>
        </pc:spChg>
      </pc:sldChg>
      <pc:sldChg chg="modSp mod">
        <pc:chgData name="Benedikte Abrahamsen" userId="1c245384-ced1-4b70-91eb-3fe4c3b75bf1" providerId="ADAL" clId="{948AC534-9A3D-4A77-AD3C-3F70F40DC1B5}" dt="2023-04-03T08:17:55.188" v="400" actId="20577"/>
        <pc:sldMkLst>
          <pc:docMk/>
          <pc:sldMk cId="1976200854" sldId="277"/>
        </pc:sldMkLst>
        <pc:spChg chg="mod">
          <ac:chgData name="Benedikte Abrahamsen" userId="1c245384-ced1-4b70-91eb-3fe4c3b75bf1" providerId="ADAL" clId="{948AC534-9A3D-4A77-AD3C-3F70F40DC1B5}" dt="2023-04-03T08:17:55.188" v="400" actId="20577"/>
          <ac:spMkLst>
            <pc:docMk/>
            <pc:sldMk cId="1976200854" sldId="277"/>
            <ac:spMk id="2" creationId="{F5AB6DD5-198E-AF54-1095-EAEA78E9B039}"/>
          </ac:spMkLst>
        </pc:spChg>
        <pc:spChg chg="mod">
          <ac:chgData name="Benedikte Abrahamsen" userId="1c245384-ced1-4b70-91eb-3fe4c3b75bf1" providerId="ADAL" clId="{948AC534-9A3D-4A77-AD3C-3F70F40DC1B5}" dt="2023-04-03T06:51:45.755" v="19" actId="20577"/>
          <ac:spMkLst>
            <pc:docMk/>
            <pc:sldMk cId="1976200854" sldId="277"/>
            <ac:spMk id="3" creationId="{F8CBE4F9-79F8-07DF-8BC6-5BD034C058D2}"/>
          </ac:spMkLst>
        </pc:spChg>
      </pc:sldChg>
      <pc:sldChg chg="modSp mod">
        <pc:chgData name="Benedikte Abrahamsen" userId="1c245384-ced1-4b70-91eb-3fe4c3b75bf1" providerId="ADAL" clId="{948AC534-9A3D-4A77-AD3C-3F70F40DC1B5}" dt="2023-04-03T08:17:58.421" v="402" actId="20577"/>
        <pc:sldMkLst>
          <pc:docMk/>
          <pc:sldMk cId="3828203145" sldId="279"/>
        </pc:sldMkLst>
        <pc:spChg chg="mod">
          <ac:chgData name="Benedikte Abrahamsen" userId="1c245384-ced1-4b70-91eb-3fe4c3b75bf1" providerId="ADAL" clId="{948AC534-9A3D-4A77-AD3C-3F70F40DC1B5}" dt="2023-04-03T08:17:58.421" v="402" actId="20577"/>
          <ac:spMkLst>
            <pc:docMk/>
            <pc:sldMk cId="3828203145" sldId="279"/>
            <ac:spMk id="2" creationId="{F5AB6DD5-198E-AF54-1095-EAEA78E9B039}"/>
          </ac:spMkLst>
        </pc:spChg>
        <pc:spChg chg="mod">
          <ac:chgData name="Benedikte Abrahamsen" userId="1c245384-ced1-4b70-91eb-3fe4c3b75bf1" providerId="ADAL" clId="{948AC534-9A3D-4A77-AD3C-3F70F40DC1B5}" dt="2023-04-03T07:57:42.396" v="90" actId="27636"/>
          <ac:spMkLst>
            <pc:docMk/>
            <pc:sldMk cId="3828203145" sldId="279"/>
            <ac:spMk id="3" creationId="{F8CBE4F9-79F8-07DF-8BC6-5BD034C058D2}"/>
          </ac:spMkLst>
        </pc:spChg>
      </pc:sldChg>
      <pc:sldChg chg="modSp mod">
        <pc:chgData name="Benedikte Abrahamsen" userId="1c245384-ced1-4b70-91eb-3fe4c3b75bf1" providerId="ADAL" clId="{948AC534-9A3D-4A77-AD3C-3F70F40DC1B5}" dt="2023-04-03T08:18:01.996" v="404" actId="20577"/>
        <pc:sldMkLst>
          <pc:docMk/>
          <pc:sldMk cId="1204898763" sldId="282"/>
        </pc:sldMkLst>
        <pc:spChg chg="mod">
          <ac:chgData name="Benedikte Abrahamsen" userId="1c245384-ced1-4b70-91eb-3fe4c3b75bf1" providerId="ADAL" clId="{948AC534-9A3D-4A77-AD3C-3F70F40DC1B5}" dt="2023-04-03T08:18:01.996" v="404" actId="20577"/>
          <ac:spMkLst>
            <pc:docMk/>
            <pc:sldMk cId="1204898763" sldId="282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948AC534-9A3D-4A77-AD3C-3F70F40DC1B5}" dt="2023-04-03T08:11:39.212" v="192" actId="12"/>
          <ac:spMkLst>
            <pc:docMk/>
            <pc:sldMk cId="1204898763" sldId="282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948AC534-9A3D-4A77-AD3C-3F70F40DC1B5}" dt="2023-04-03T08:18:05.360" v="406" actId="20577"/>
        <pc:sldMkLst>
          <pc:docMk/>
          <pc:sldMk cId="1406719511" sldId="283"/>
        </pc:sldMkLst>
        <pc:spChg chg="mod">
          <ac:chgData name="Benedikte Abrahamsen" userId="1c245384-ced1-4b70-91eb-3fe4c3b75bf1" providerId="ADAL" clId="{948AC534-9A3D-4A77-AD3C-3F70F40DC1B5}" dt="2023-04-03T08:18:05.360" v="406" actId="20577"/>
          <ac:spMkLst>
            <pc:docMk/>
            <pc:sldMk cId="1406719511" sldId="283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948AC534-9A3D-4A77-AD3C-3F70F40DC1B5}" dt="2023-04-03T08:12:57.634" v="271" actId="113"/>
          <ac:spMkLst>
            <pc:docMk/>
            <pc:sldMk cId="1406719511" sldId="283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948AC534-9A3D-4A77-AD3C-3F70F40DC1B5}" dt="2023-04-03T08:18:08.369" v="408" actId="20577"/>
        <pc:sldMkLst>
          <pc:docMk/>
          <pc:sldMk cId="1290262398" sldId="284"/>
        </pc:sldMkLst>
        <pc:spChg chg="mod">
          <ac:chgData name="Benedikte Abrahamsen" userId="1c245384-ced1-4b70-91eb-3fe4c3b75bf1" providerId="ADAL" clId="{948AC534-9A3D-4A77-AD3C-3F70F40DC1B5}" dt="2023-04-03T08:18:08.369" v="408" actId="20577"/>
          <ac:spMkLst>
            <pc:docMk/>
            <pc:sldMk cId="1290262398" sldId="284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948AC534-9A3D-4A77-AD3C-3F70F40DC1B5}" dt="2023-04-03T08:13:29.206" v="274" actId="20577"/>
          <ac:spMkLst>
            <pc:docMk/>
            <pc:sldMk cId="1290262398" sldId="284"/>
            <ac:spMk id="3" creationId="{43A7B18F-10B9-F354-738B-C45D6DEAAD39}"/>
          </ac:spMkLst>
        </pc:spChg>
      </pc:sldChg>
      <pc:sldChg chg="modSp mod">
        <pc:chgData name="Benedikte Abrahamsen" userId="1c245384-ced1-4b70-91eb-3fe4c3b75bf1" providerId="ADAL" clId="{948AC534-9A3D-4A77-AD3C-3F70F40DC1B5}" dt="2023-04-03T08:14:55.758" v="362" actId="20577"/>
        <pc:sldMkLst>
          <pc:docMk/>
          <pc:sldMk cId="2032633408" sldId="285"/>
        </pc:sldMkLst>
        <pc:spChg chg="mod">
          <ac:chgData name="Benedikte Abrahamsen" userId="1c245384-ced1-4b70-91eb-3fe4c3b75bf1" providerId="ADAL" clId="{948AC534-9A3D-4A77-AD3C-3F70F40DC1B5}" dt="2023-04-03T08:14:55.758" v="362" actId="20577"/>
          <ac:spMkLst>
            <pc:docMk/>
            <pc:sldMk cId="2032633408" sldId="285"/>
            <ac:spMk id="3" creationId="{43A7B18F-10B9-F354-738B-C45D6DEAAD39}"/>
          </ac:spMkLst>
        </pc:spChg>
      </pc:sldChg>
      <pc:sldChg chg="addSp delSp modSp mod">
        <pc:chgData name="Benedikte Abrahamsen" userId="1c245384-ced1-4b70-91eb-3fe4c3b75bf1" providerId="ADAL" clId="{948AC534-9A3D-4A77-AD3C-3F70F40DC1B5}" dt="2023-04-03T08:17:05.238" v="396" actId="20577"/>
        <pc:sldMkLst>
          <pc:docMk/>
          <pc:sldMk cId="4067247959" sldId="287"/>
        </pc:sldMkLst>
        <pc:spChg chg="mod">
          <ac:chgData name="Benedikte Abrahamsen" userId="1c245384-ced1-4b70-91eb-3fe4c3b75bf1" providerId="ADAL" clId="{948AC534-9A3D-4A77-AD3C-3F70F40DC1B5}" dt="2023-04-03T08:16:28.195" v="383" actId="20577"/>
          <ac:spMkLst>
            <pc:docMk/>
            <pc:sldMk cId="4067247959" sldId="287"/>
            <ac:spMk id="4" creationId="{4281F450-D891-7525-5131-0046437784EE}"/>
          </ac:spMkLst>
        </pc:spChg>
        <pc:spChg chg="add mod">
          <ac:chgData name="Benedikte Abrahamsen" userId="1c245384-ced1-4b70-91eb-3fe4c3b75bf1" providerId="ADAL" clId="{948AC534-9A3D-4A77-AD3C-3F70F40DC1B5}" dt="2023-04-03T08:17:05.238" v="396" actId="20577"/>
          <ac:spMkLst>
            <pc:docMk/>
            <pc:sldMk cId="4067247959" sldId="287"/>
            <ac:spMk id="6" creationId="{B6FE636B-B318-5AD6-7CAF-A602D2CFC713}"/>
          </ac:spMkLst>
        </pc:spChg>
        <pc:picChg chg="del">
          <ac:chgData name="Benedikte Abrahamsen" userId="1c245384-ced1-4b70-91eb-3fe4c3b75bf1" providerId="ADAL" clId="{948AC534-9A3D-4A77-AD3C-3F70F40DC1B5}" dt="2023-04-03T08:15:53.780" v="365" actId="478"/>
          <ac:picMkLst>
            <pc:docMk/>
            <pc:sldMk cId="4067247959" sldId="287"/>
            <ac:picMk id="5" creationId="{9F4F408D-1AFA-E29E-C145-09B1AB9EF523}"/>
          </ac:picMkLst>
        </pc:picChg>
        <pc:picChg chg="add mod">
          <ac:chgData name="Benedikte Abrahamsen" userId="1c245384-ced1-4b70-91eb-3fe4c3b75bf1" providerId="ADAL" clId="{948AC534-9A3D-4A77-AD3C-3F70F40DC1B5}" dt="2023-04-03T08:16:29.721" v="384"/>
          <ac:picMkLst>
            <pc:docMk/>
            <pc:sldMk cId="4067247959" sldId="287"/>
            <ac:picMk id="7" creationId="{7BB82D66-DBB5-7952-0B60-55C681296F9C}"/>
          </ac:picMkLst>
        </pc:picChg>
      </pc:sldChg>
      <pc:sldChg chg="modSp add mod">
        <pc:chgData name="Benedikte Abrahamsen" userId="1c245384-ced1-4b70-91eb-3fe4c3b75bf1" providerId="ADAL" clId="{948AC534-9A3D-4A77-AD3C-3F70F40DC1B5}" dt="2023-04-03T08:20:46.748" v="702" actId="255"/>
        <pc:sldMkLst>
          <pc:docMk/>
          <pc:sldMk cId="4070551877" sldId="288"/>
        </pc:sldMkLst>
        <pc:spChg chg="mod">
          <ac:chgData name="Benedikte Abrahamsen" userId="1c245384-ced1-4b70-91eb-3fe4c3b75bf1" providerId="ADAL" clId="{948AC534-9A3D-4A77-AD3C-3F70F40DC1B5}" dt="2023-04-03T08:18:33.840" v="424" actId="20577"/>
          <ac:spMkLst>
            <pc:docMk/>
            <pc:sldMk cId="4070551877" sldId="288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948AC534-9A3D-4A77-AD3C-3F70F40DC1B5}" dt="2023-04-03T08:20:46.748" v="702" actId="255"/>
          <ac:spMkLst>
            <pc:docMk/>
            <pc:sldMk cId="4070551877" sldId="288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948AC534-9A3D-4A77-AD3C-3F70F40DC1B5}" dt="2023-04-03T08:21:36.012" v="798" actId="5793"/>
        <pc:sldMkLst>
          <pc:docMk/>
          <pc:sldMk cId="1488996711" sldId="289"/>
        </pc:sldMkLst>
        <pc:spChg chg="mod">
          <ac:chgData name="Benedikte Abrahamsen" userId="1c245384-ced1-4b70-91eb-3fe4c3b75bf1" providerId="ADAL" clId="{948AC534-9A3D-4A77-AD3C-3F70F40DC1B5}" dt="2023-04-03T08:21:36.012" v="798" actId="5793"/>
          <ac:spMkLst>
            <pc:docMk/>
            <pc:sldMk cId="1488996711" sldId="289"/>
            <ac:spMk id="3" creationId="{43A7B18F-10B9-F354-738B-C45D6DEAAD39}"/>
          </ac:spMkLst>
        </pc:spChg>
      </pc:sldChg>
      <pc:sldChg chg="addSp delSp modSp add mod">
        <pc:chgData name="Benedikte Abrahamsen" userId="1c245384-ced1-4b70-91eb-3fe4c3b75bf1" providerId="ADAL" clId="{948AC534-9A3D-4A77-AD3C-3F70F40DC1B5}" dt="2023-04-03T08:22:01.012" v="823"/>
        <pc:sldMkLst>
          <pc:docMk/>
          <pc:sldMk cId="1481046732" sldId="290"/>
        </pc:sldMkLst>
        <pc:spChg chg="mod">
          <ac:chgData name="Benedikte Abrahamsen" userId="1c245384-ced1-4b70-91eb-3fe4c3b75bf1" providerId="ADAL" clId="{948AC534-9A3D-4A77-AD3C-3F70F40DC1B5}" dt="2023-04-03T08:21:55.345" v="821" actId="20577"/>
          <ac:spMkLst>
            <pc:docMk/>
            <pc:sldMk cId="1481046732" sldId="290"/>
            <ac:spMk id="2" creationId="{A0E9D19A-A3B3-134A-7B11-A158FA02E7A1}"/>
          </ac:spMkLst>
        </pc:spChg>
        <pc:spChg chg="del mod">
          <ac:chgData name="Benedikte Abrahamsen" userId="1c245384-ced1-4b70-91eb-3fe4c3b75bf1" providerId="ADAL" clId="{948AC534-9A3D-4A77-AD3C-3F70F40DC1B5}" dt="2023-04-03T08:22:01.012" v="823"/>
          <ac:spMkLst>
            <pc:docMk/>
            <pc:sldMk cId="1481046732" sldId="290"/>
            <ac:spMk id="3" creationId="{43A7B18F-10B9-F354-738B-C45D6DEAAD39}"/>
          </ac:spMkLst>
        </pc:spChg>
        <pc:picChg chg="add mod">
          <ac:chgData name="Benedikte Abrahamsen" userId="1c245384-ced1-4b70-91eb-3fe4c3b75bf1" providerId="ADAL" clId="{948AC534-9A3D-4A77-AD3C-3F70F40DC1B5}" dt="2023-04-03T08:22:01.012" v="823"/>
          <ac:picMkLst>
            <pc:docMk/>
            <pc:sldMk cId="1481046732" sldId="290"/>
            <ac:picMk id="4" creationId="{6F02B760-CEF7-A50F-CC05-027CF986F47F}"/>
          </ac:picMkLst>
        </pc:picChg>
      </pc:sldChg>
      <pc:sldChg chg="addSp delSp modSp add mod">
        <pc:chgData name="Benedikte Abrahamsen" userId="1c245384-ced1-4b70-91eb-3fe4c3b75bf1" providerId="ADAL" clId="{948AC534-9A3D-4A77-AD3C-3F70F40DC1B5}" dt="2023-04-03T08:22:20.066" v="830"/>
        <pc:sldMkLst>
          <pc:docMk/>
          <pc:sldMk cId="2461741083" sldId="291"/>
        </pc:sldMkLst>
        <pc:spChg chg="add del mod">
          <ac:chgData name="Benedikte Abrahamsen" userId="1c245384-ced1-4b70-91eb-3fe4c3b75bf1" providerId="ADAL" clId="{948AC534-9A3D-4A77-AD3C-3F70F40DC1B5}" dt="2023-04-03T08:22:20.066" v="830"/>
          <ac:spMkLst>
            <pc:docMk/>
            <pc:sldMk cId="2461741083" sldId="291"/>
            <ac:spMk id="5" creationId="{DC618D7F-68F4-5D9C-2EE9-3B24F168FE34}"/>
          </ac:spMkLst>
        </pc:spChg>
        <pc:picChg chg="del">
          <ac:chgData name="Benedikte Abrahamsen" userId="1c245384-ced1-4b70-91eb-3fe4c3b75bf1" providerId="ADAL" clId="{948AC534-9A3D-4A77-AD3C-3F70F40DC1B5}" dt="2023-04-03T08:22:17" v="826" actId="478"/>
          <ac:picMkLst>
            <pc:docMk/>
            <pc:sldMk cId="2461741083" sldId="291"/>
            <ac:picMk id="4" creationId="{6F02B760-CEF7-A50F-CC05-027CF986F47F}"/>
          </ac:picMkLst>
        </pc:picChg>
        <pc:picChg chg="add del mod">
          <ac:chgData name="Benedikte Abrahamsen" userId="1c245384-ced1-4b70-91eb-3fe4c3b75bf1" providerId="ADAL" clId="{948AC534-9A3D-4A77-AD3C-3F70F40DC1B5}" dt="2023-04-03T08:22:18.724" v="828" actId="478"/>
          <ac:picMkLst>
            <pc:docMk/>
            <pc:sldMk cId="2461741083" sldId="291"/>
            <ac:picMk id="6" creationId="{9ABFD4A6-6796-52B8-91CA-6178D1062AD9}"/>
          </ac:picMkLst>
        </pc:picChg>
        <pc:picChg chg="add mod">
          <ac:chgData name="Benedikte Abrahamsen" userId="1c245384-ced1-4b70-91eb-3fe4c3b75bf1" providerId="ADAL" clId="{948AC534-9A3D-4A77-AD3C-3F70F40DC1B5}" dt="2023-04-03T08:22:20.066" v="830"/>
          <ac:picMkLst>
            <pc:docMk/>
            <pc:sldMk cId="2461741083" sldId="291"/>
            <ac:picMk id="7" creationId="{99B5576B-BEF6-A9F5-8076-F84D72FEABCF}"/>
          </ac:picMkLst>
        </pc:picChg>
      </pc:sldChg>
      <pc:sldChg chg="modSp add mod">
        <pc:chgData name="Benedikte Abrahamsen" userId="1c245384-ced1-4b70-91eb-3fe4c3b75bf1" providerId="ADAL" clId="{948AC534-9A3D-4A77-AD3C-3F70F40DC1B5}" dt="2023-04-03T08:22:57.959" v="854" actId="20577"/>
        <pc:sldMkLst>
          <pc:docMk/>
          <pc:sldMk cId="2537113142" sldId="292"/>
        </pc:sldMkLst>
        <pc:spChg chg="mod">
          <ac:chgData name="Benedikte Abrahamsen" userId="1c245384-ced1-4b70-91eb-3fe4c3b75bf1" providerId="ADAL" clId="{948AC534-9A3D-4A77-AD3C-3F70F40DC1B5}" dt="2023-04-03T08:22:57.959" v="854" actId="20577"/>
          <ac:spMkLst>
            <pc:docMk/>
            <pc:sldMk cId="2537113142" sldId="292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948AC534-9A3D-4A77-AD3C-3F70F40DC1B5}" dt="2023-04-03T08:25:13.680" v="935" actId="27636"/>
        <pc:sldMkLst>
          <pc:docMk/>
          <pc:sldMk cId="265822172" sldId="293"/>
        </pc:sldMkLst>
        <pc:spChg chg="mod">
          <ac:chgData name="Benedikte Abrahamsen" userId="1c245384-ced1-4b70-91eb-3fe4c3b75bf1" providerId="ADAL" clId="{948AC534-9A3D-4A77-AD3C-3F70F40DC1B5}" dt="2023-04-03T08:25:13.680" v="935" actId="27636"/>
          <ac:spMkLst>
            <pc:docMk/>
            <pc:sldMk cId="265822172" sldId="293"/>
            <ac:spMk id="3" creationId="{43A7B18F-10B9-F354-738B-C45D6DEAAD39}"/>
          </ac:spMkLst>
        </pc:spChg>
      </pc:sldChg>
      <pc:sldChg chg="modSp add mod modNotesTx">
        <pc:chgData name="Benedikte Abrahamsen" userId="1c245384-ced1-4b70-91eb-3fe4c3b75bf1" providerId="ADAL" clId="{948AC534-9A3D-4A77-AD3C-3F70F40DC1B5}" dt="2023-04-03T08:27:34.596" v="1231" actId="20577"/>
        <pc:sldMkLst>
          <pc:docMk/>
          <pc:sldMk cId="1480986646" sldId="294"/>
        </pc:sldMkLst>
        <pc:spChg chg="mod">
          <ac:chgData name="Benedikte Abrahamsen" userId="1c245384-ced1-4b70-91eb-3fe4c3b75bf1" providerId="ADAL" clId="{948AC534-9A3D-4A77-AD3C-3F70F40DC1B5}" dt="2023-04-03T08:27:34.596" v="1231" actId="20577"/>
          <ac:spMkLst>
            <pc:docMk/>
            <pc:sldMk cId="1480986646" sldId="294"/>
            <ac:spMk id="3" creationId="{43A7B18F-10B9-F354-738B-C45D6DEAAD39}"/>
          </ac:spMkLst>
        </pc:spChg>
      </pc:sldChg>
      <pc:sldChg chg="modSp add mod modNotesTx">
        <pc:chgData name="Benedikte Abrahamsen" userId="1c245384-ced1-4b70-91eb-3fe4c3b75bf1" providerId="ADAL" clId="{948AC534-9A3D-4A77-AD3C-3F70F40DC1B5}" dt="2023-04-03T08:29:37.843" v="1372" actId="20577"/>
        <pc:sldMkLst>
          <pc:docMk/>
          <pc:sldMk cId="2936277742" sldId="295"/>
        </pc:sldMkLst>
        <pc:spChg chg="mod">
          <ac:chgData name="Benedikte Abrahamsen" userId="1c245384-ced1-4b70-91eb-3fe4c3b75bf1" providerId="ADAL" clId="{948AC534-9A3D-4A77-AD3C-3F70F40DC1B5}" dt="2023-04-03T08:29:37.843" v="1372" actId="20577"/>
          <ac:spMkLst>
            <pc:docMk/>
            <pc:sldMk cId="2936277742" sldId="295"/>
            <ac:spMk id="3" creationId="{43A7B18F-10B9-F354-738B-C45D6DEAAD39}"/>
          </ac:spMkLst>
        </pc:spChg>
      </pc:sldChg>
      <pc:sldMasterChg chg="add del addSldLayout delSldLayout">
        <pc:chgData name="Benedikte Abrahamsen" userId="1c245384-ced1-4b70-91eb-3fe4c3b75bf1" providerId="ADAL" clId="{948AC534-9A3D-4A77-AD3C-3F70F40DC1B5}" dt="2023-04-03T08:29:29.403" v="1368" actId="47"/>
        <pc:sldMasterMkLst>
          <pc:docMk/>
          <pc:sldMasterMk cId="0" sldId="2147483648"/>
        </pc:sldMasterMkLst>
        <pc:sldLayoutChg chg="add del">
          <pc:chgData name="Benedikte Abrahamsen" userId="1c245384-ced1-4b70-91eb-3fe4c3b75bf1" providerId="ADAL" clId="{948AC534-9A3D-4A77-AD3C-3F70F40DC1B5}" dt="2023-04-03T08:29:29.403" v="1368" actId="47"/>
          <pc:sldLayoutMkLst>
            <pc:docMk/>
            <pc:sldMasterMk cId="0" sldId="2147483648"/>
            <pc:sldLayoutMk cId="0" sldId="2147483661"/>
          </pc:sldLayoutMkLst>
        </pc:sldLayoutChg>
        <pc:sldLayoutChg chg="add del">
          <pc:chgData name="Benedikte Abrahamsen" userId="1c245384-ced1-4b70-91eb-3fe4c3b75bf1" providerId="ADAL" clId="{948AC534-9A3D-4A77-AD3C-3F70F40DC1B5}" dt="2023-04-03T08:29:29.403" v="1368" actId="47"/>
          <pc:sldLayoutMkLst>
            <pc:docMk/>
            <pc:sldMasterMk cId="0" sldId="2147483648"/>
            <pc:sldLayoutMk cId="0" sldId="2147483662"/>
          </pc:sldLayoutMkLst>
        </pc:sldLayoutChg>
        <pc:sldLayoutChg chg="add del">
          <pc:chgData name="Benedikte Abrahamsen" userId="1c245384-ced1-4b70-91eb-3fe4c3b75bf1" providerId="ADAL" clId="{948AC534-9A3D-4A77-AD3C-3F70F40DC1B5}" dt="2023-04-03T08:29:29.403" v="1368" actId="47"/>
          <pc:sldLayoutMkLst>
            <pc:docMk/>
            <pc:sldMasterMk cId="0" sldId="2147483648"/>
            <pc:sldLayoutMk cId="0" sldId="2147483663"/>
          </pc:sldLayoutMkLst>
        </pc:sldLayoutChg>
        <pc:sldLayoutChg chg="add del">
          <pc:chgData name="Benedikte Abrahamsen" userId="1c245384-ced1-4b70-91eb-3fe4c3b75bf1" providerId="ADAL" clId="{948AC534-9A3D-4A77-AD3C-3F70F40DC1B5}" dt="2023-04-03T08:29:29.403" v="1368" actId="47"/>
          <pc:sldLayoutMkLst>
            <pc:docMk/>
            <pc:sldMasterMk cId="0" sldId="2147483648"/>
            <pc:sldLayoutMk cId="0" sldId="2147483664"/>
          </pc:sldLayoutMkLst>
        </pc:sldLayoutChg>
        <pc:sldLayoutChg chg="add del">
          <pc:chgData name="Benedikte Abrahamsen" userId="1c245384-ced1-4b70-91eb-3fe4c3b75bf1" providerId="ADAL" clId="{948AC534-9A3D-4A77-AD3C-3F70F40DC1B5}" dt="2023-04-03T08:29:29.403" v="1368" actId="47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24288" cy="307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999038" y="0"/>
            <a:ext cx="3825875" cy="307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EFA21-EDD1-43A6-B431-57854810B722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766763"/>
            <a:ext cx="2978150" cy="2066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882650" y="2949575"/>
            <a:ext cx="7061200" cy="2413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5819775"/>
            <a:ext cx="3824288" cy="30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999038" y="5819775"/>
            <a:ext cx="3825875" cy="30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22CA7-B832-4031-B85E-8C49C74D3F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2105" indent="-319405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7766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710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46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8F4DB-09D9-459F-8699-9891569DCD3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62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8F4DB-09D9-459F-8699-9891569DCD3B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522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2105" indent="-319405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7766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7801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5374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5932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6333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300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7801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7608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6874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8460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8701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0902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5254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4021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7106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2448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5374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593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2105" indent="-319405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6117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2105" indent="-319405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131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2105" indent="-319405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251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2105" indent="-319405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643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402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rgbClr val="F7CF5E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31363F-8DCF-B944-9C4A-8BFB66CB1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313" y="1002852"/>
            <a:ext cx="6619875" cy="2133365"/>
          </a:xfrm>
        </p:spPr>
        <p:txBody>
          <a:bodyPr anchor="b">
            <a:normAutofit/>
          </a:bodyPr>
          <a:lstStyle>
            <a:lvl1pPr algn="ctr">
              <a:defRPr sz="3475" cap="all" baseline="0">
                <a:latin typeface="DIN 2014 Bold" panose="020B0504020202020204" pitchFamily="34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DB19-0425-58DF-7884-3CFF5CFDD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313" y="3218488"/>
            <a:ext cx="6619875" cy="1479454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013" indent="0" algn="ctr">
              <a:buNone/>
              <a:defRPr sz="1448"/>
            </a:lvl2pPr>
            <a:lvl3pPr marL="662026" indent="0" algn="ctr">
              <a:buNone/>
              <a:defRPr sz="1303"/>
            </a:lvl3pPr>
            <a:lvl4pPr marL="993038" indent="0" algn="ctr">
              <a:buNone/>
              <a:defRPr sz="1158"/>
            </a:lvl4pPr>
            <a:lvl5pPr marL="1324051" indent="0" algn="ctr">
              <a:buNone/>
              <a:defRPr sz="1158"/>
            </a:lvl5pPr>
            <a:lvl6pPr marL="1655064" indent="0" algn="ctr">
              <a:buNone/>
              <a:defRPr sz="1158"/>
            </a:lvl6pPr>
            <a:lvl7pPr marL="1986077" indent="0" algn="ctr">
              <a:buNone/>
              <a:defRPr sz="1158"/>
            </a:lvl7pPr>
            <a:lvl8pPr marL="2317090" indent="0" algn="ctr">
              <a:buNone/>
              <a:defRPr sz="1158"/>
            </a:lvl8pPr>
            <a:lvl9pPr marL="2648102" indent="0" algn="ctr">
              <a:buNone/>
              <a:defRPr sz="1158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DCD83-A0F3-D2A0-199E-AE331B41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1675A6-FECA-D39A-8F76-625F9701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4AE4D5-563F-ADA4-64CD-99F482B3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17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478C0A8-8D65-5B9C-7F58-DA306AD9A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16464" y="326246"/>
            <a:ext cx="1903214" cy="519298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B7004E-14ED-B166-639F-B61797E82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6822" y="326246"/>
            <a:ext cx="5599311" cy="519298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7FE7D0-55D7-4B77-6CB2-FE3C01EC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42C503-56BF-FCFA-FB21-B3A0E6E9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EB652B-208D-D147-C84D-6709EABC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211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B52AE-F283-C086-8629-6B774EE28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724" y="2048751"/>
            <a:ext cx="6428827" cy="1101413"/>
          </a:xfrm>
        </p:spPr>
        <p:txBody>
          <a:bodyPr>
            <a:normAutofit/>
          </a:bodyPr>
          <a:lstStyle>
            <a:lvl1pPr algn="ctr">
              <a:defRPr sz="5213" kern="2100" cap="all" spc="217" baseline="10000">
                <a:latin typeface="DIN 2014 Bold" panose="020B0504020202020204" pitchFamily="34" charset="77"/>
              </a:defRPr>
            </a:lvl1pPr>
          </a:lstStyle>
          <a:p>
            <a:r>
              <a:rPr lang="nb-NO"/>
              <a:t>«HVEM ER VI?»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FB018A-A0AC-6DE2-1115-AD2FB76181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3627" y="3422338"/>
            <a:ext cx="4439247" cy="1685893"/>
          </a:xfrm>
        </p:spPr>
        <p:txBody>
          <a:bodyPr/>
          <a:lstStyle>
            <a:lvl1pPr marL="0" indent="0">
              <a:buFontTx/>
              <a:buNone/>
              <a:defRPr lang="nb-NO" smtClean="0">
                <a:effectLst/>
              </a:defRPr>
            </a:lvl1pPr>
          </a:lstStyle>
          <a:p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sit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amet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consectetuer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adipiscing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elit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sed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diamnonummy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nibh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euismod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tincidunt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ut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laoreet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dolore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magna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aliquam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erat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volutpat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.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endParaRPr lang="nb-NO">
              <a:solidFill>
                <a:srgbClr val="3E62D7"/>
              </a:solidFill>
              <a:effectLst/>
              <a:latin typeface="Helvetica" pitchFamily="2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10863D3-AFB1-6283-2F79-69461C955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7442" y="741514"/>
            <a:ext cx="3694884" cy="46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6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5B6A0D0-28CF-4C8C-EA31-267C0BD4B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822" y="2255626"/>
            <a:ext cx="7612856" cy="1184415"/>
          </a:xfrm>
        </p:spPr>
        <p:txBody>
          <a:bodyPr>
            <a:noAutofit/>
          </a:bodyPr>
          <a:lstStyle>
            <a:lvl1pPr algn="ctr">
              <a:defRPr sz="8688" cap="none" spc="1448" baseline="0"/>
            </a:lvl1pPr>
          </a:lstStyle>
          <a:p>
            <a:r>
              <a:rPr lang="nb-NO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62884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B52AE-F283-C086-8629-6B774EE2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2" y="2072117"/>
            <a:ext cx="7612856" cy="1184415"/>
          </a:xfrm>
        </p:spPr>
        <p:txBody>
          <a:bodyPr>
            <a:normAutofit/>
          </a:bodyPr>
          <a:lstStyle>
            <a:lvl1pPr algn="ctr">
              <a:defRPr sz="5213" kern="2100" cap="none" spc="217" baseline="1000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149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A4859B4-5120-C419-972C-C33A730AE8B2}"/>
              </a:ext>
            </a:extLst>
          </p:cNvPr>
          <p:cNvSpPr/>
          <p:nvPr userDrawn="1"/>
        </p:nvSpPr>
        <p:spPr>
          <a:xfrm>
            <a:off x="0" y="0"/>
            <a:ext cx="8826500" cy="6127750"/>
          </a:xfrm>
          <a:prstGeom prst="rect">
            <a:avLst/>
          </a:prstGeom>
          <a:solidFill>
            <a:srgbClr val="FEF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4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34E5541-4247-7D55-EF0B-8769B7263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0888" y="1349235"/>
            <a:ext cx="1844725" cy="28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91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F398-EA21-1985-7189-0DB8BCB0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5" y="1527683"/>
            <a:ext cx="7612856" cy="2548973"/>
          </a:xfrm>
        </p:spPr>
        <p:txBody>
          <a:bodyPr anchor="b"/>
          <a:lstStyle>
            <a:lvl1pPr>
              <a:defRPr sz="4344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F122E-B4BB-785B-9945-146F5B2C7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225" y="4100771"/>
            <a:ext cx="7612856" cy="1340445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013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2pPr>
            <a:lvl3pPr marL="662026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3pPr>
            <a:lvl4pPr marL="99303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324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65506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1986077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31709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264810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7CEFF9-5C30-1A8F-6699-288FAB89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35F13C-67F0-CFD5-634A-93D22534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130B2A-AB6B-6242-AB8B-5AEAE82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9D26BFC-5BAA-5552-7B2D-0A1805B27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2081" y="232590"/>
            <a:ext cx="763405" cy="11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13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FE28A2-645F-1078-C276-4A5A601D6C01}"/>
              </a:ext>
            </a:extLst>
          </p:cNvPr>
          <p:cNvSpPr/>
          <p:nvPr userDrawn="1"/>
        </p:nvSpPr>
        <p:spPr>
          <a:xfrm>
            <a:off x="0" y="0"/>
            <a:ext cx="8826500" cy="6127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4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34E5541-4247-7D55-EF0B-8769B7263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90888" y="1349235"/>
            <a:ext cx="1844725" cy="280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99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8B8F44-D588-A8BE-0FCB-702D5536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09F39-BB6C-C3E0-6F77-999563FBD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F607CB-F9CD-EC16-4DBC-9B99DD45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343224-6C45-C09C-47EA-4064C53A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DA8D4D-494C-DCDB-9C0F-F8CF60C3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59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F398-EA21-1985-7189-0DB8BCB0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5" y="1527683"/>
            <a:ext cx="7612856" cy="2548973"/>
          </a:xfrm>
        </p:spPr>
        <p:txBody>
          <a:bodyPr anchor="b"/>
          <a:lstStyle>
            <a:lvl1pPr>
              <a:defRPr sz="4344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F122E-B4BB-785B-9945-146F5B2C7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225" y="4100771"/>
            <a:ext cx="7612856" cy="1340445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013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2pPr>
            <a:lvl3pPr marL="662026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3pPr>
            <a:lvl4pPr marL="99303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324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65506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1986077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31709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264810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7CEFF9-5C30-1A8F-6699-288FAB89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35F13C-67F0-CFD5-634A-93D22534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130B2A-AB6B-6242-AB8B-5AEAE82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244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6D41D-EC1D-06DD-16FD-73AE3029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DD5963-554E-9963-E90D-6871739D2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822" y="1631230"/>
            <a:ext cx="3751263" cy="38880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BE09757-33FD-7DA4-3303-6847FC1B8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8415" y="1631230"/>
            <a:ext cx="3751263" cy="38880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42B677-7D47-553E-5181-7C7743CD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9F7AD4-7E54-3DB8-FFEB-8A3AB6BE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C2C0CB-D322-2CAE-B3D9-8ABE559A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66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CBC2A5-5952-6822-6B2D-2EA4D340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2" y="326246"/>
            <a:ext cx="7612856" cy="118441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E194FA-E558-8E1A-6054-DB9002EE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972" y="1502150"/>
            <a:ext cx="3734023" cy="736181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013" indent="0">
              <a:buNone/>
              <a:defRPr sz="1448" b="1"/>
            </a:lvl2pPr>
            <a:lvl3pPr marL="662026" indent="0">
              <a:buNone/>
              <a:defRPr sz="1303" b="1"/>
            </a:lvl3pPr>
            <a:lvl4pPr marL="993038" indent="0">
              <a:buNone/>
              <a:defRPr sz="1158" b="1"/>
            </a:lvl4pPr>
            <a:lvl5pPr marL="1324051" indent="0">
              <a:buNone/>
              <a:defRPr sz="1158" b="1"/>
            </a:lvl5pPr>
            <a:lvl6pPr marL="1655064" indent="0">
              <a:buNone/>
              <a:defRPr sz="1158" b="1"/>
            </a:lvl6pPr>
            <a:lvl7pPr marL="1986077" indent="0">
              <a:buNone/>
              <a:defRPr sz="1158" b="1"/>
            </a:lvl7pPr>
            <a:lvl8pPr marL="2317090" indent="0">
              <a:buNone/>
              <a:defRPr sz="1158" b="1"/>
            </a:lvl8pPr>
            <a:lvl9pPr marL="2648102" indent="0">
              <a:buNone/>
              <a:defRPr sz="1158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9FFEBC-BC4C-5507-D01C-697AC7192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972" y="2238331"/>
            <a:ext cx="3734023" cy="32922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4B27925-007D-C827-4333-785C7E987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416" y="1502150"/>
            <a:ext cx="3752412" cy="736181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013" indent="0">
              <a:buNone/>
              <a:defRPr sz="1448" b="1"/>
            </a:lvl2pPr>
            <a:lvl3pPr marL="662026" indent="0">
              <a:buNone/>
              <a:defRPr sz="1303" b="1"/>
            </a:lvl3pPr>
            <a:lvl4pPr marL="993038" indent="0">
              <a:buNone/>
              <a:defRPr sz="1158" b="1"/>
            </a:lvl4pPr>
            <a:lvl5pPr marL="1324051" indent="0">
              <a:buNone/>
              <a:defRPr sz="1158" b="1"/>
            </a:lvl5pPr>
            <a:lvl6pPr marL="1655064" indent="0">
              <a:buNone/>
              <a:defRPr sz="1158" b="1"/>
            </a:lvl6pPr>
            <a:lvl7pPr marL="1986077" indent="0">
              <a:buNone/>
              <a:defRPr sz="1158" b="1"/>
            </a:lvl7pPr>
            <a:lvl8pPr marL="2317090" indent="0">
              <a:buNone/>
              <a:defRPr sz="1158" b="1"/>
            </a:lvl8pPr>
            <a:lvl9pPr marL="2648102" indent="0">
              <a:buNone/>
              <a:defRPr sz="1158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138628F-F1FF-A16D-DE20-0A0A5FE95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416" y="2238331"/>
            <a:ext cx="3752412" cy="32922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C093EC1-46C7-91F4-308C-8F8C75F3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4007EB9-76BB-CF65-3647-C85977B4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F4E5CA1-8685-C7EE-CA7E-95D792C0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79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667B24-F3D4-2534-8FB5-8CCDCF4D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BC40F1D-042C-E68F-2D7C-2F9C8C6C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591C413-860F-CD14-1B66-C7D178EC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54965E-7136-0BB1-8726-D41E2D9F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92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145520-BF41-6973-76AF-5D23C39B8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72" y="408517"/>
            <a:ext cx="2846776" cy="1429808"/>
          </a:xfrm>
        </p:spPr>
        <p:txBody>
          <a:bodyPr anchor="b"/>
          <a:lstStyle>
            <a:lvl1pPr>
              <a:defRPr sz="2317"/>
            </a:lvl1pPr>
          </a:lstStyle>
          <a:p>
            <a:r>
              <a:rPr lang="nb-NO"/>
              <a:t>Hvem er vi?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9A9C18-C8DB-7F13-B72A-BC4D0C2E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412" y="882283"/>
            <a:ext cx="4468416" cy="4354674"/>
          </a:xfrm>
        </p:spPr>
        <p:txBody>
          <a:bodyPr/>
          <a:lstStyle>
            <a:lvl1pPr>
              <a:defRPr sz="2317"/>
            </a:lvl1pPr>
            <a:lvl2pPr>
              <a:defRPr sz="2027"/>
            </a:lvl2pPr>
            <a:lvl3pPr>
              <a:defRPr sz="1738"/>
            </a:lvl3pPr>
            <a:lvl4pPr>
              <a:defRPr sz="1448"/>
            </a:lvl4pPr>
            <a:lvl5pPr>
              <a:defRPr sz="1448"/>
            </a:lvl5pPr>
            <a:lvl6pPr>
              <a:defRPr sz="1448"/>
            </a:lvl6pPr>
            <a:lvl7pPr>
              <a:defRPr sz="1448"/>
            </a:lvl7pPr>
            <a:lvl8pPr>
              <a:defRPr sz="1448"/>
            </a:lvl8pPr>
            <a:lvl9pPr>
              <a:defRPr sz="1448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A35035-ADCC-61A5-3869-873760B0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972" y="1949738"/>
            <a:ext cx="2846776" cy="3294311"/>
          </a:xfrm>
        </p:spPr>
        <p:txBody>
          <a:bodyPr/>
          <a:lstStyle>
            <a:lvl1pPr marL="0" indent="0">
              <a:buNone/>
              <a:defRPr sz="1158"/>
            </a:lvl1pPr>
            <a:lvl2pPr marL="331013" indent="0">
              <a:buNone/>
              <a:defRPr sz="1014"/>
            </a:lvl2pPr>
            <a:lvl3pPr marL="662026" indent="0">
              <a:buNone/>
              <a:defRPr sz="869"/>
            </a:lvl3pPr>
            <a:lvl4pPr marL="993038" indent="0">
              <a:buNone/>
              <a:defRPr sz="724"/>
            </a:lvl4pPr>
            <a:lvl5pPr marL="1324051" indent="0">
              <a:buNone/>
              <a:defRPr sz="724"/>
            </a:lvl5pPr>
            <a:lvl6pPr marL="1655064" indent="0">
              <a:buNone/>
              <a:defRPr sz="724"/>
            </a:lvl6pPr>
            <a:lvl7pPr marL="1986077" indent="0">
              <a:buNone/>
              <a:defRPr sz="724"/>
            </a:lvl7pPr>
            <a:lvl8pPr marL="2317090" indent="0">
              <a:buNone/>
              <a:defRPr sz="724"/>
            </a:lvl8pPr>
            <a:lvl9pPr marL="2648102" indent="0">
              <a:buNone/>
              <a:defRPr sz="724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DD01A5-2AE9-FB94-0B48-81EE0472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A7E2D18-1DC9-36BA-4E3C-C913FD9A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C50F2D1-8297-E5E1-4E80-3074EC38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65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9F386D-B49A-0590-AC83-3AF68E78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2" y="408517"/>
            <a:ext cx="2846776" cy="1288398"/>
          </a:xfrm>
        </p:spPr>
        <p:txBody>
          <a:bodyPr anchor="b"/>
          <a:lstStyle>
            <a:lvl1pPr>
              <a:defRPr sz="2317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1848838-3DDE-280D-9C4B-61E9AEFF3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52412" y="1831232"/>
            <a:ext cx="4468416" cy="3405724"/>
          </a:xfrm>
        </p:spPr>
        <p:txBody>
          <a:bodyPr/>
          <a:lstStyle>
            <a:lvl1pPr marL="0" indent="0">
              <a:buNone/>
              <a:defRPr sz="2317"/>
            </a:lvl1pPr>
            <a:lvl2pPr marL="331013" indent="0">
              <a:buNone/>
              <a:defRPr sz="2027"/>
            </a:lvl2pPr>
            <a:lvl3pPr marL="662026" indent="0">
              <a:buNone/>
              <a:defRPr sz="1738"/>
            </a:lvl3pPr>
            <a:lvl4pPr marL="993038" indent="0">
              <a:buNone/>
              <a:defRPr sz="1448"/>
            </a:lvl4pPr>
            <a:lvl5pPr marL="1324051" indent="0">
              <a:buNone/>
              <a:defRPr sz="1448"/>
            </a:lvl5pPr>
            <a:lvl6pPr marL="1655064" indent="0">
              <a:buNone/>
              <a:defRPr sz="1448"/>
            </a:lvl6pPr>
            <a:lvl7pPr marL="1986077" indent="0">
              <a:buNone/>
              <a:defRPr sz="1448"/>
            </a:lvl7pPr>
            <a:lvl8pPr marL="2317090" indent="0">
              <a:buNone/>
              <a:defRPr sz="1448"/>
            </a:lvl8pPr>
            <a:lvl9pPr marL="2648102" indent="0">
              <a:buNone/>
              <a:defRPr sz="1448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27AEA7-F5F4-08FE-7A7E-CB78BA04D57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7972" y="1831232"/>
            <a:ext cx="2846776" cy="3412817"/>
          </a:xfrm>
        </p:spPr>
        <p:txBody>
          <a:bodyPr/>
          <a:lstStyle>
            <a:lvl1pPr marL="0" indent="0">
              <a:buNone/>
              <a:defRPr lang="nb-NO" smtClean="0">
                <a:effectLst/>
              </a:defRPr>
            </a:lvl1pPr>
            <a:lvl2pPr marL="331013" indent="0">
              <a:buNone/>
              <a:defRPr sz="1014"/>
            </a:lvl2pPr>
            <a:lvl3pPr marL="662026" indent="0">
              <a:buNone/>
              <a:defRPr sz="869"/>
            </a:lvl3pPr>
            <a:lvl4pPr marL="993038" indent="0">
              <a:buNone/>
              <a:defRPr sz="724"/>
            </a:lvl4pPr>
            <a:lvl5pPr marL="1324051" indent="0">
              <a:buNone/>
              <a:defRPr sz="724"/>
            </a:lvl5pPr>
            <a:lvl6pPr marL="1655064" indent="0">
              <a:buNone/>
              <a:defRPr sz="724"/>
            </a:lvl6pPr>
            <a:lvl7pPr marL="1986077" indent="0">
              <a:buNone/>
              <a:defRPr sz="724"/>
            </a:lvl7pPr>
            <a:lvl8pPr marL="2317090" indent="0">
              <a:buNone/>
              <a:defRPr sz="724"/>
            </a:lvl8pPr>
            <a:lvl9pPr marL="2648102" indent="0">
              <a:buNone/>
              <a:defRPr sz="724"/>
            </a:lvl9pPr>
          </a:lstStyle>
          <a:p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sit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amet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consectetueradipiscing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elit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sed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diam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nonummy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nibh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euismod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tincidunt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ut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laoreet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dolore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magna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aliquam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erat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volutpat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. Ut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wisi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enim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ad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minim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veniam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quis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nostrud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exerci</a:t>
            </a:r>
            <a:endParaRPr lang="nb-NO">
              <a:solidFill>
                <a:srgbClr val="3E62D7"/>
              </a:solidFill>
              <a:effectLst/>
              <a:latin typeface="Helvetica" pitchFamily="2" charset="0"/>
            </a:endParaRP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41AD1D8-2824-8B21-36A7-363B6B5E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F2A2A6-AA34-4A5D-F518-0A4FFBFC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40B57D-AAD0-006A-2C1A-D8CA0A79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532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993CFB-CD8B-942F-01A7-2A7C7A5E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F194601-E603-359E-5A16-A3AE565ED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410C03-DD10-DF97-5B93-C467430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3015F5-60CC-E9B0-6B0D-58F1E1C7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E93AC6-F356-5F26-D949-8C420E91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68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F5E">
            <a:alpha val="298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A991617-4B45-2E9D-D081-D5DD0C30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2" y="326246"/>
            <a:ext cx="7612856" cy="118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64EC24-58E0-6DBB-C5A4-663FB9BD1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822" y="1631230"/>
            <a:ext cx="7612856" cy="388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5C321A-4A05-E8E9-E689-4D973CA1B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6822" y="5679517"/>
            <a:ext cx="1985963" cy="32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6688-D0E0-264E-B36F-4FAE98C2FE5E}" type="datetimeFigureOut">
              <a:rPr lang="nb-NO" smtClean="0"/>
              <a:t>13.11.2024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FBD453-89BA-2F2B-4573-D9D04652E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3778" y="5679517"/>
            <a:ext cx="2978944" cy="32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 spc="217" baseline="0">
                <a:solidFill>
                  <a:schemeClr val="tx1">
                    <a:tint val="75000"/>
                  </a:schemeClr>
                </a:solidFill>
                <a:latin typeface="DIN 2014 Narrow" panose="020B0506020202020204" pitchFamily="34" charset="77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2E1531-AA9C-67E7-A3AD-8BDAFC5F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3715" y="5679517"/>
            <a:ext cx="1985963" cy="32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 baseline="0">
                <a:solidFill>
                  <a:schemeClr val="tx1">
                    <a:tint val="75000"/>
                  </a:schemeClr>
                </a:solidFill>
                <a:latin typeface="DIN 2014 Narrow" panose="020B0506020202020204" pitchFamily="34" charset="77"/>
              </a:defRPr>
            </a:lvl1pPr>
          </a:lstStyle>
          <a:p>
            <a:fld id="{23D63DE0-5CA1-064F-88A8-D213BCBFBFC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28CB3D7-A96F-93C6-5E01-47BACF053E8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842706" y="245444"/>
            <a:ext cx="753945" cy="11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2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662026" rtl="0" eaLnBrk="1" latinLnBrk="0" hangingPunct="1">
        <a:lnSpc>
          <a:spcPct val="90000"/>
        </a:lnSpc>
        <a:spcBef>
          <a:spcPct val="0"/>
        </a:spcBef>
        <a:buNone/>
        <a:defRPr sz="3186" kern="1200" cap="all" spc="145" baseline="0">
          <a:solidFill>
            <a:schemeClr val="tx1"/>
          </a:solidFill>
          <a:latin typeface="DIN 2014 Bold" panose="020B0504020202020204" pitchFamily="34" charset="77"/>
          <a:ea typeface="+mj-ea"/>
          <a:cs typeface="+mj-cs"/>
        </a:defRPr>
      </a:lvl1pPr>
    </p:titleStyle>
    <p:bodyStyle>
      <a:lvl1pPr marL="165506" indent="-165506" algn="l" defTabSz="662026" rtl="0" eaLnBrk="1" latinLnBrk="0" hangingPunct="1">
        <a:lnSpc>
          <a:spcPts val="2085"/>
        </a:lnSpc>
        <a:spcBef>
          <a:spcPts val="869"/>
        </a:spcBef>
        <a:spcAft>
          <a:spcPts val="869"/>
        </a:spcAft>
        <a:buFont typeface="Arial" panose="020B0604020202020204" pitchFamily="34" charset="0"/>
        <a:buChar char="•"/>
        <a:defRPr sz="1738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1pPr>
      <a:lvl2pPr marL="496519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738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2pPr>
      <a:lvl3pPr marL="827532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448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3pPr>
      <a:lvl4pPr marL="1158545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303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4pPr>
      <a:lvl5pPr marL="1489558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303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5pPr>
      <a:lvl6pPr marL="1820570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2151583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482596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813609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1013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2026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3038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4051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5064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6077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7090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8102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F5E">
            <a:alpha val="296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948344C-A952-1F7A-C53B-A6464CE459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b-NO" sz="3450" dirty="0">
                <a:solidFill>
                  <a:srgbClr val="3E60D6"/>
                </a:solidFill>
                <a:latin typeface="DIN 2014 Bold"/>
              </a:rPr>
              <a:t>MODULBASERT TRENING FOR </a:t>
            </a:r>
            <a:br>
              <a:rPr lang="nb-NO" sz="3450" dirty="0">
                <a:solidFill>
                  <a:srgbClr val="3E60D6"/>
                </a:solidFill>
                <a:latin typeface="DIN 2014 Bold"/>
              </a:rPr>
            </a:br>
            <a:r>
              <a:rPr lang="nb-NO" sz="3450" dirty="0">
                <a:solidFill>
                  <a:srgbClr val="3E60D6"/>
                </a:solidFill>
                <a:latin typeface="DIN 2014 Bold"/>
              </a:rPr>
              <a:t>FØRSTEHJELPSPERSONELL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5F92F6F7-5C8F-FCB4-871F-FA37ECC787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 sz="1700" dirty="0">
                <a:latin typeface="DIN 2014"/>
              </a:rPr>
              <a:t>MODUL: 5</a:t>
            </a:r>
            <a:endParaRPr lang="nb-NO" dirty="0"/>
          </a:p>
          <a:p>
            <a:pPr algn="l"/>
            <a:r>
              <a:rPr lang="nb-NO" sz="1700" dirty="0">
                <a:latin typeface="DIN 2014"/>
              </a:rPr>
              <a:t>TRAUMER</a:t>
            </a:r>
          </a:p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593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Traume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32105" indent="-319405">
              <a:lnSpc>
                <a:spcPct val="100000"/>
              </a:lnSpc>
              <a:spcBef>
                <a:spcPts val="315"/>
              </a:spcBef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Høyenergiskade</a:t>
            </a:r>
          </a:p>
          <a:p>
            <a:pPr marL="12700" indent="0">
              <a:lnSpc>
                <a:spcPct val="100000"/>
              </a:lnSpc>
              <a:spcBef>
                <a:spcPts val="315"/>
              </a:spcBef>
              <a:buNone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Mulig livstruende indre skade ved: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Fall &gt; 5 meter eller &gt; 3 x egen høyde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Fastklemt &gt; 30 min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Knusningsskader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Penetrerende skader</a:t>
            </a:r>
            <a:endParaRPr lang="nb-NO" sz="1400" dirty="0">
              <a:solidFill>
                <a:srgbClr val="3E60D6"/>
              </a:solidFill>
              <a:latin typeface="DIN 2014"/>
              <a:ea typeface="Cambria"/>
            </a:endParaRP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latin typeface="DIN 2014"/>
                <a:ea typeface="Cambria"/>
              </a:rPr>
              <a:t>Brannskader</a:t>
            </a:r>
            <a:endParaRPr lang="nb-NO" sz="1400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7055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Traume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32105" indent="-319405">
              <a:lnSpc>
                <a:spcPct val="100000"/>
              </a:lnSpc>
              <a:spcBef>
                <a:spcPts val="315"/>
              </a:spcBef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Traumeundersøkelse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Luftveier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Respirasjon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Sirkulasjon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Bevissthetsnivå (GCS) og pupiller</a:t>
            </a:r>
          </a:p>
          <a:p>
            <a:pPr marL="12700" indent="0">
              <a:lnSpc>
                <a:spcPct val="100000"/>
              </a:lnSpc>
              <a:spcBef>
                <a:spcPts val="315"/>
              </a:spcBef>
              <a:buNone/>
              <a:tabLst>
                <a:tab pos="332105" algn="l"/>
                <a:tab pos="332740" algn="l"/>
              </a:tabLst>
            </a:pPr>
            <a:endParaRPr lang="nb-NO" sz="1400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8899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Traumesideleie og transport</a:t>
            </a:r>
            <a:endParaRPr lang="nb-NO" dirty="0">
              <a:latin typeface="DIN 2014 Bold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6F02B760-CEF7-A50F-CC05-027CF986F4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51000" y="1751806"/>
            <a:ext cx="55245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4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Traumesideleie og transport</a:t>
            </a:r>
            <a:endParaRPr lang="nb-NO" dirty="0">
              <a:latin typeface="DIN 2014 Bold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99B5576B-BEF6-A9F5-8076-F84D72FEABC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11916" y="1631950"/>
            <a:ext cx="5802668" cy="38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4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Praktiske øvelser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nb-NO" sz="1400" dirty="0">
                <a:latin typeface="DIN 2014"/>
              </a:rPr>
              <a:t>Trolig har pasient falt ned fra et stillas. Pasienten har blek blålig hudfarge. Åpent leggbrudd. Pasienten er våken, engstelig, klager over smerter i bekken/rygg, kaldsvett, puster raskt og overfladisk. Rask, svak halspuls. Ikke følbar håndleddpuls. Tiltak og prioritering?</a:t>
            </a:r>
          </a:p>
          <a:p>
            <a:pPr marL="342900" indent="-342900">
              <a:buAutoNum type="arabicPeriod"/>
            </a:pPr>
            <a:r>
              <a:rPr lang="nb-NO" sz="1400" dirty="0">
                <a:latin typeface="DIN 2014"/>
              </a:rPr>
              <a:t>Pasienten har blek hudfarge, litt stor mage. Pasienten reagerer ikke på smerte, pusten er surklet, gispende og sein, ingen følbar puls. Tiltak og prioritering?</a:t>
            </a:r>
          </a:p>
          <a:p>
            <a:pPr marL="342900" indent="-342900">
              <a:buAutoNum type="arabicPeriod"/>
            </a:pPr>
            <a:r>
              <a:rPr lang="nb-NO" sz="1400" dirty="0">
                <a:latin typeface="DIN 2014"/>
              </a:rPr>
              <a:t>Pasienten er våken og har store smerter. Pust og puls er normal. Tiltak og prioritering?</a:t>
            </a:r>
          </a:p>
          <a:p>
            <a:pPr marL="0" indent="0">
              <a:buNone/>
            </a:pPr>
            <a:endParaRPr lang="nb-NO" sz="1400" dirty="0">
              <a:latin typeface="DIN 2014"/>
            </a:endParaRPr>
          </a:p>
        </p:txBody>
      </p:sp>
    </p:spTree>
    <p:extLst>
      <p:ext uri="{BB962C8B-B14F-4D97-AF65-F5344CB8AC3E}">
        <p14:creationId xmlns:p14="http://schemas.microsoft.com/office/powerpoint/2010/main" val="253711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EVALUERING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2800" dirty="0"/>
              <a:t>Observasjon i henhold til læremål:</a:t>
            </a:r>
          </a:p>
          <a:p>
            <a:pPr>
              <a:lnSpc>
                <a:spcPct val="120000"/>
              </a:lnSpc>
            </a:pPr>
            <a:r>
              <a:rPr lang="nb-NO" sz="2800" dirty="0"/>
              <a:t>Prioritere i samsvar med ABCDE i behandlingen av hardt skadet pasient</a:t>
            </a:r>
          </a:p>
          <a:p>
            <a:pPr>
              <a:lnSpc>
                <a:spcPct val="120000"/>
              </a:lnSpc>
            </a:pPr>
            <a:r>
              <a:rPr lang="nb-NO" sz="2800" dirty="0"/>
              <a:t>Beskrive prinsipper for ABC-vurdering og pasientundersøkelse. Assistere under ledelse av sykepleier</a:t>
            </a:r>
          </a:p>
          <a:p>
            <a:pPr>
              <a:lnSpc>
                <a:spcPct val="120000"/>
              </a:lnSpc>
            </a:pPr>
            <a:r>
              <a:rPr lang="nb-NO" sz="2800" dirty="0"/>
              <a:t>Kunne beskrive prinsipper for prioritering blant flere skadde. Assistere under ledelse av sykepleier.</a:t>
            </a:r>
          </a:p>
          <a:p>
            <a:pPr>
              <a:lnSpc>
                <a:spcPct val="120000"/>
              </a:lnSpc>
            </a:pPr>
            <a:r>
              <a:rPr lang="nb-NO" sz="2800" dirty="0"/>
              <a:t>Kunne legge pasient i traumesideleie</a:t>
            </a:r>
          </a:p>
          <a:p>
            <a:pPr>
              <a:lnSpc>
                <a:spcPct val="120000"/>
              </a:lnSpc>
            </a:pPr>
            <a:r>
              <a:rPr lang="nb-NO" sz="2800" dirty="0"/>
              <a:t>Sterke sider</a:t>
            </a:r>
          </a:p>
          <a:p>
            <a:pPr>
              <a:lnSpc>
                <a:spcPct val="120000"/>
              </a:lnSpc>
            </a:pPr>
            <a:r>
              <a:rPr lang="nb-NO" sz="2800" dirty="0"/>
              <a:t>Kan forbedres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822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INSTRUKTØRVEILEDNING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1339916"/>
            <a:ext cx="7612856" cy="468055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1400" b="1" dirty="0"/>
              <a:t>Traumer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400" dirty="0"/>
              <a:t>Tidsforbruk: 70 min</a:t>
            </a:r>
            <a:br>
              <a:rPr lang="nb-NO" sz="1400" dirty="0"/>
            </a:br>
            <a:r>
              <a:rPr lang="nb-NO" sz="1400" dirty="0"/>
              <a:t>Læremål: Kunne gjennomføre pasientundersøkelse i henhold til ABCDE. Kunne legge pasient i traumesideleie.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400" dirty="0"/>
              <a:t>Førstehjelper iverksetter og gjennomfører pasientundersøkelse på markør/hverandre etter ABCDE prinsippet. Grundig topp til tå undersøkelse.</a:t>
            </a:r>
          </a:p>
          <a:p>
            <a:pPr marL="12699" lvl="1" indent="0">
              <a:lnSpc>
                <a:spcPct val="100000"/>
              </a:lnSpc>
              <a:spcBef>
                <a:spcPts val="869"/>
              </a:spcBef>
              <a:buNone/>
              <a:tabLst>
                <a:tab pos="104139" algn="l"/>
              </a:tabLst>
            </a:pPr>
            <a:r>
              <a:rPr lang="nb-NO" sz="1400" b="1" u="sng" dirty="0"/>
              <a:t>ABCDE:</a:t>
            </a:r>
          </a:p>
          <a:p>
            <a:pPr marL="104139" lvl="1" indent="-91440">
              <a:lnSpc>
                <a:spcPct val="100000"/>
              </a:lnSpc>
              <a:spcBef>
                <a:spcPts val="869"/>
              </a:spcBef>
              <a:buChar char="-"/>
              <a:tabLst>
                <a:tab pos="104139" algn="l"/>
              </a:tabLst>
            </a:pPr>
            <a:r>
              <a:rPr lang="nb-NO" sz="1400" dirty="0"/>
              <a:t>Sjekke bevissthetsnivå, Glasgow </a:t>
            </a:r>
            <a:r>
              <a:rPr lang="nb-NO" sz="1400" dirty="0" err="1"/>
              <a:t>coma</a:t>
            </a:r>
            <a:r>
              <a:rPr lang="nb-NO" sz="1400" dirty="0"/>
              <a:t> </a:t>
            </a:r>
            <a:r>
              <a:rPr lang="nb-NO" sz="1400" dirty="0" err="1"/>
              <a:t>scale</a:t>
            </a:r>
            <a:endParaRPr lang="nb-NO" sz="1400" dirty="0"/>
          </a:p>
          <a:p>
            <a:pPr marL="104139" lvl="1" indent="-91440">
              <a:lnSpc>
                <a:spcPct val="100000"/>
              </a:lnSpc>
              <a:spcBef>
                <a:spcPts val="869"/>
              </a:spcBef>
              <a:buChar char="-"/>
              <a:tabLst>
                <a:tab pos="104139" algn="l"/>
              </a:tabLst>
            </a:pPr>
            <a:r>
              <a:rPr lang="nb-NO" sz="1400" dirty="0"/>
              <a:t>Sikre frie luftveier</a:t>
            </a:r>
          </a:p>
          <a:p>
            <a:pPr marL="104139" lvl="1" indent="-91440">
              <a:lnSpc>
                <a:spcPct val="100000"/>
              </a:lnSpc>
              <a:spcBef>
                <a:spcPts val="869"/>
              </a:spcBef>
              <a:buChar char="-"/>
              <a:tabLst>
                <a:tab pos="104139" algn="l"/>
              </a:tabLst>
            </a:pPr>
            <a:r>
              <a:rPr lang="nb-NO" sz="1400" dirty="0"/>
              <a:t>Sjekke åndedrett</a:t>
            </a:r>
          </a:p>
          <a:p>
            <a:pPr marL="104139" lvl="1" indent="-91440">
              <a:lnSpc>
                <a:spcPct val="100000"/>
              </a:lnSpc>
              <a:spcBef>
                <a:spcPts val="869"/>
              </a:spcBef>
              <a:buChar char="-"/>
              <a:tabLst>
                <a:tab pos="104139" algn="l"/>
              </a:tabLst>
            </a:pPr>
            <a:r>
              <a:rPr lang="nb-NO" sz="1400" dirty="0"/>
              <a:t>Puls?</a:t>
            </a:r>
          </a:p>
          <a:p>
            <a:pPr marL="104139" lvl="1" indent="-91440">
              <a:lnSpc>
                <a:spcPct val="100000"/>
              </a:lnSpc>
              <a:spcBef>
                <a:spcPts val="869"/>
              </a:spcBef>
              <a:buChar char="-"/>
              <a:tabLst>
                <a:tab pos="104139" algn="l"/>
              </a:tabLst>
            </a:pPr>
            <a:r>
              <a:rPr lang="nb-NO" sz="1400" dirty="0"/>
              <a:t>Varsle</a:t>
            </a:r>
          </a:p>
          <a:p>
            <a:pPr marL="0" indent="0">
              <a:spcAft>
                <a:spcPts val="600"/>
              </a:spcAft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098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INSTRUKTØRVEILEDNING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1339916"/>
            <a:ext cx="7612856" cy="4680557"/>
          </a:xfrm>
        </p:spPr>
        <p:txBody>
          <a:bodyPr>
            <a:normAutofit/>
          </a:bodyPr>
          <a:lstStyle/>
          <a:p>
            <a:r>
              <a:rPr lang="nb-NO" sz="1400" dirty="0"/>
              <a:t>Førstehjelper iverksetter mobilisering</a:t>
            </a:r>
          </a:p>
          <a:p>
            <a:r>
              <a:rPr lang="nb-NO" sz="1400" dirty="0"/>
              <a:t>Sette på nakkekrage</a:t>
            </a:r>
          </a:p>
          <a:p>
            <a:r>
              <a:rPr lang="nb-NO" sz="1400" dirty="0"/>
              <a:t>Legge pasient på </a:t>
            </a:r>
            <a:r>
              <a:rPr lang="nb-NO" sz="1400" dirty="0" err="1"/>
              <a:t>backboard</a:t>
            </a:r>
            <a:r>
              <a:rPr lang="nb-NO" sz="1400" dirty="0"/>
              <a:t> med log-roll</a:t>
            </a:r>
            <a:br>
              <a:rPr lang="nb-NO" sz="1400" dirty="0"/>
            </a:br>
            <a:r>
              <a:rPr lang="nb-NO" sz="1400" dirty="0"/>
              <a:t>Bruk av Sam-Sling</a:t>
            </a:r>
          </a:p>
          <a:p>
            <a:r>
              <a:rPr lang="nb-NO" sz="1400" dirty="0"/>
              <a:t>Støtte opp med ulltepper/puter eller lignende</a:t>
            </a:r>
            <a:br>
              <a:rPr lang="nb-NO" sz="1400" dirty="0"/>
            </a:br>
            <a:r>
              <a:rPr lang="nb-NO" sz="1400" dirty="0"/>
              <a:t>Fiksere på rett måte i traumesideleie</a:t>
            </a:r>
          </a:p>
          <a:p>
            <a:r>
              <a:rPr lang="nb-NO" sz="1400" dirty="0"/>
              <a:t>Observere pasienten, føre pasient observasjonsskjema, være særlig oppmerksom på endringer </a:t>
            </a:r>
          </a:p>
          <a:p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627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HODE-, RYGG OG NAKKESKADER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Læremål:</a:t>
            </a:r>
            <a:endParaRPr lang="nb-NO" sz="1800" dirty="0"/>
          </a:p>
          <a:p>
            <a:pPr marL="0" indent="0">
              <a:buNone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Kunne mistenke hode-/rygg-/skade på bakgrunn av skademekanisme</a:t>
            </a:r>
          </a:p>
          <a:p>
            <a:pPr marL="0" indent="0">
              <a:buNone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Kunne hindre forverring av hode-/rygg-/nakkeskade</a:t>
            </a:r>
          </a:p>
          <a:p>
            <a:pPr marL="0" indent="0">
              <a:buNone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Kunne overvåke pasient med fare for redusert bevissthet</a:t>
            </a:r>
          </a:p>
          <a:p>
            <a:pPr marL="0" indent="0">
              <a:buNone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Finne frem og bruke båremateriell. Stabilisere/ og sikre pasient på båre</a:t>
            </a:r>
          </a:p>
          <a:p>
            <a:pPr marL="0" indent="0">
              <a:buNone/>
              <a:tabLst>
                <a:tab pos="332105" algn="l"/>
                <a:tab pos="332740" algn="l"/>
              </a:tabLst>
            </a:pPr>
            <a:endParaRPr lang="nb-NO" sz="1400" dirty="0">
              <a:latin typeface="Cambria"/>
              <a:cs typeface="Cambria"/>
            </a:endParaRPr>
          </a:p>
          <a:p>
            <a:pPr marL="0" indent="0">
              <a:buNone/>
              <a:tabLst>
                <a:tab pos="332105" algn="l"/>
                <a:tab pos="332740" algn="l"/>
              </a:tabLst>
            </a:pPr>
            <a:endParaRPr lang="nb-NO" sz="1400" dirty="0">
              <a:latin typeface="DIN 2014"/>
            </a:endParaRPr>
          </a:p>
        </p:txBody>
      </p:sp>
    </p:spTree>
    <p:extLst>
      <p:ext uri="{BB962C8B-B14F-4D97-AF65-F5344CB8AC3E}">
        <p14:creationId xmlns:p14="http://schemas.microsoft.com/office/powerpoint/2010/main" val="1516020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Innhold:</a:t>
            </a:r>
            <a:endParaRPr lang="en-US" sz="1800" dirty="0">
              <a:latin typeface="DIN 2014"/>
            </a:endParaRP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Gjennomgang av D og E i pasientundersøkelsen, spesielt med tanke på bevissthetsvurdering (GCS)</a:t>
            </a: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Gjennomgang av ulike immobiliseringsutstyr som nakkekrage og ryggbrett (</a:t>
            </a:r>
            <a:r>
              <a:rPr lang="nb-NO" sz="1400" dirty="0" err="1">
                <a:latin typeface="DIN 2014"/>
              </a:rPr>
              <a:t>Backboard</a:t>
            </a:r>
            <a:r>
              <a:rPr lang="nb-NO" sz="1400" dirty="0">
                <a:latin typeface="DIN 2014"/>
              </a:rPr>
              <a:t>/scoop båre)</a:t>
            </a: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Nakkekrage: indikasjoner og kontraindikasjoner</a:t>
            </a:r>
          </a:p>
          <a:p>
            <a:pPr marL="332105" indent="-319405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Klargjøring for sikker transport av pasient</a:t>
            </a:r>
          </a:p>
          <a:p>
            <a:pPr marL="12700" indent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86699B83-7C93-661A-5AFD-2F8BEB4A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MODUL 5</a:t>
            </a:r>
          </a:p>
        </p:txBody>
      </p:sp>
    </p:spTree>
    <p:extLst>
      <p:ext uri="{BB962C8B-B14F-4D97-AF65-F5344CB8AC3E}">
        <p14:creationId xmlns:p14="http://schemas.microsoft.com/office/powerpoint/2010/main" val="379964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5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Læremål:</a:t>
            </a:r>
            <a:endParaRPr lang="nb-NO" sz="1800" dirty="0"/>
          </a:p>
          <a:p>
            <a:pPr marL="0" indent="0">
              <a:buNone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Prioritere i samsvar med ABCDE i behandlingen av hardt skadet pasient</a:t>
            </a:r>
          </a:p>
          <a:p>
            <a:pPr marL="0" indent="0">
              <a:buNone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Beskrive prinsipper for ABC-vurdering og pasientundersøkelse. Assistere under ledelse av sykepleier</a:t>
            </a:r>
          </a:p>
          <a:p>
            <a:pPr marL="0" indent="0">
              <a:buNone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Kunne beskrive prinsipper for prioritering blant flere skadde. Assistere under ledelse av sykepleier.</a:t>
            </a:r>
          </a:p>
          <a:p>
            <a:pPr marL="0" indent="0">
              <a:buNone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Kunne legge pasient i traumesideleie</a:t>
            </a:r>
          </a:p>
          <a:p>
            <a:pPr marL="0" indent="0">
              <a:buNone/>
              <a:tabLst>
                <a:tab pos="332105" algn="l"/>
                <a:tab pos="332740" algn="l"/>
              </a:tabLst>
            </a:pPr>
            <a:endParaRPr lang="nb-NO" sz="1400" dirty="0">
              <a:latin typeface="DIN 2014"/>
            </a:endParaRPr>
          </a:p>
        </p:txBody>
      </p:sp>
    </p:spTree>
    <p:extLst>
      <p:ext uri="{BB962C8B-B14F-4D97-AF65-F5344CB8AC3E}">
        <p14:creationId xmlns:p14="http://schemas.microsoft.com/office/powerpoint/2010/main" val="197620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5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Metode:</a:t>
            </a:r>
            <a:endParaRPr lang="nb-NO" sz="1800" dirty="0"/>
          </a:p>
          <a:p>
            <a:pPr marL="0" indent="0">
              <a:buNone/>
            </a:pPr>
            <a:r>
              <a:rPr lang="nb-NO" sz="1400" b="1" dirty="0">
                <a:solidFill>
                  <a:srgbClr val="3E60D6"/>
                </a:solidFill>
                <a:latin typeface="DIN 2014"/>
                <a:ea typeface="Cambria"/>
              </a:rPr>
              <a:t>Praksis: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Trene på markør/ hverandre: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Pasientundersøkelse D og 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Nakkekrage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Spinalimmobilisering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Traumesideleie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Klargjøring for transport</a:t>
            </a:r>
          </a:p>
          <a:p>
            <a:pPr marL="0" indent="0">
              <a:buNone/>
            </a:pPr>
            <a:endParaRPr lang="nb-NO" sz="1400" dirty="0">
              <a:solidFill>
                <a:srgbClr val="3E60D6"/>
              </a:solidFill>
              <a:ea typeface="Cambria"/>
            </a:endParaRP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9798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5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Metode:</a:t>
            </a:r>
            <a:endParaRPr lang="nb-NO" sz="1800" dirty="0"/>
          </a:p>
          <a:p>
            <a:pPr marL="0" indent="0">
              <a:buNone/>
            </a:pPr>
            <a:r>
              <a:rPr lang="nb-NO" sz="1400" b="1" dirty="0">
                <a:solidFill>
                  <a:srgbClr val="3E60D6"/>
                </a:solidFill>
                <a:latin typeface="DIN 2014"/>
                <a:ea typeface="Cambria"/>
              </a:rPr>
              <a:t>Praksis: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Utstyr fra førstehjelp-/akuttsekk: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Ventilasjonsutstyr/O2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Nakkekrage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Utstyr til innleggelse av venekanyle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 err="1">
                <a:latin typeface="DIN 2014"/>
              </a:rPr>
              <a:t>Redningssaks</a:t>
            </a:r>
            <a:endParaRPr lang="nb-NO" sz="1400" dirty="0">
              <a:latin typeface="DIN 2014"/>
            </a:endParaRP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Sug</a:t>
            </a:r>
          </a:p>
          <a:p>
            <a:pPr marL="0" indent="0">
              <a:buNone/>
            </a:pPr>
            <a:endParaRPr lang="nb-NO" sz="1400" dirty="0">
              <a:solidFill>
                <a:srgbClr val="3E60D6"/>
              </a:solidFill>
              <a:ea typeface="Cambria"/>
            </a:endParaRP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77732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5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Referanser: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TR0819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TR0821</a:t>
            </a:r>
            <a:endParaRPr lang="nb-NO" dirty="0"/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TR0822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 err="1">
                <a:latin typeface="DIN 2014"/>
              </a:rPr>
              <a:t>Legevaktshåndboken</a:t>
            </a:r>
            <a:endParaRPr lang="nb-NO" sz="1400" dirty="0">
              <a:latin typeface="DIN 2014"/>
            </a:endParaRP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Norsk indeks for medisinsk nødhjelp</a:t>
            </a:r>
          </a:p>
          <a:p>
            <a:pPr marL="285750" indent="-285750">
              <a:spcAft>
                <a:spcPts val="300"/>
              </a:spcAft>
            </a:pPr>
            <a:endParaRPr lang="nb-NO" sz="1700" dirty="0">
              <a:latin typeface="DIN 2014"/>
            </a:endParaRPr>
          </a:p>
        </p:txBody>
      </p:sp>
    </p:spTree>
    <p:extLst>
      <p:ext uri="{BB962C8B-B14F-4D97-AF65-F5344CB8AC3E}">
        <p14:creationId xmlns:p14="http://schemas.microsoft.com/office/powerpoint/2010/main" val="3058022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>
                <a:latin typeface="DIN 2014 Bold"/>
              </a:rPr>
              <a:t>gjennomføring</a:t>
            </a:r>
            <a:endParaRPr lang="nb-NO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65100" indent="-165100"/>
            <a:r>
              <a:rPr lang="nb-NO" sz="1400" dirty="0">
                <a:latin typeface="DIN 2014"/>
              </a:rPr>
              <a:t>Teori i plenum</a:t>
            </a:r>
          </a:p>
          <a:p>
            <a:pPr marL="165100" indent="-165100"/>
            <a:r>
              <a:rPr lang="nb-NO" sz="1400" dirty="0">
                <a:latin typeface="DIN 2014"/>
              </a:rPr>
              <a:t>Grupper på 2 – 3 personer</a:t>
            </a:r>
          </a:p>
          <a:p>
            <a:pPr marL="165100" indent="-165100"/>
            <a:r>
              <a:rPr lang="nb-NO" sz="1400" dirty="0">
                <a:latin typeface="DIN 2014"/>
              </a:rPr>
              <a:t>Trening på markør/hverandre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Bruke førstehjelps og akuttsekker, immobiliserings utstyr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Tidsforbruk innledning: 30 min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Tidsforbruk praktiske øvelser: 75 min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Tidsbruk evaluering: 15 min</a:t>
            </a:r>
          </a:p>
          <a:p>
            <a:pPr marL="165100" indent="-165100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81788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pasientundersøkelse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1400" dirty="0">
                <a:latin typeface="DIN 2014"/>
              </a:rPr>
              <a:t>A - AIRWAYS</a:t>
            </a:r>
          </a:p>
          <a:p>
            <a:pPr marL="0" indent="0">
              <a:lnSpc>
                <a:spcPct val="100000"/>
              </a:lnSpc>
              <a:spcBef>
                <a:spcPts val="1095"/>
              </a:spcBef>
              <a:buNone/>
            </a:pPr>
            <a:r>
              <a:rPr lang="en-US" sz="1400" dirty="0">
                <a:latin typeface="DIN 2014"/>
              </a:rPr>
              <a:t>B - BREATHING</a:t>
            </a:r>
          </a:p>
          <a:p>
            <a:pPr marL="0" indent="0">
              <a:lnSpc>
                <a:spcPct val="100000"/>
              </a:lnSpc>
              <a:spcBef>
                <a:spcPts val="1090"/>
              </a:spcBef>
              <a:buNone/>
            </a:pPr>
            <a:r>
              <a:rPr lang="en-US" sz="1400" dirty="0">
                <a:latin typeface="DIN 2014"/>
              </a:rPr>
              <a:t>C - CIRCULATION</a:t>
            </a:r>
          </a:p>
          <a:p>
            <a:pPr marL="0" indent="0">
              <a:lnSpc>
                <a:spcPct val="100000"/>
              </a:lnSpc>
              <a:spcBef>
                <a:spcPts val="1095"/>
              </a:spcBef>
              <a:buNone/>
            </a:pPr>
            <a:r>
              <a:rPr lang="en-US" sz="1400" dirty="0">
                <a:solidFill>
                  <a:srgbClr val="FF0000"/>
                </a:solidFill>
                <a:latin typeface="DIN 2014"/>
              </a:rPr>
              <a:t>D - DISABILITY</a:t>
            </a:r>
          </a:p>
          <a:p>
            <a:pPr marL="0" indent="0">
              <a:lnSpc>
                <a:spcPct val="100000"/>
              </a:lnSpc>
              <a:spcBef>
                <a:spcPts val="1090"/>
              </a:spcBef>
              <a:buNone/>
            </a:pPr>
            <a:r>
              <a:rPr lang="en-US" sz="1400" dirty="0">
                <a:solidFill>
                  <a:srgbClr val="FF0000"/>
                </a:solidFill>
                <a:latin typeface="DIN 2014"/>
              </a:rPr>
              <a:t>E - EXPOSURE</a:t>
            </a:r>
          </a:p>
          <a:p>
            <a:pPr marL="165100" indent="-165100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074720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hodeskader</a:t>
            </a:r>
            <a:endParaRPr lang="nb-NO" dirty="0">
              <a:latin typeface="DIN 2014 Bold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7513201-452F-1649-B181-A02A698615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Slag mot hodet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Hjernen beveger seg inni skallen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Trykker mot beinstruktur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Forårsaker skader på selve hjernen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Blødninger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 err="1">
                <a:latin typeface="DIN 2014"/>
              </a:rPr>
              <a:t>Evt</a:t>
            </a:r>
            <a:r>
              <a:rPr lang="nb-NO" sz="1400" dirty="0">
                <a:latin typeface="DIN 2014"/>
              </a:rPr>
              <a:t> bruddskader på skallen</a:t>
            </a:r>
          </a:p>
          <a:p>
            <a:endParaRPr lang="nb-NO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DD8C76D7-55DB-B930-E47F-E9C04BF8B12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8813" y="1672781"/>
            <a:ext cx="3751262" cy="380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37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hodeskader</a:t>
            </a:r>
            <a:endParaRPr lang="nb-NO" dirty="0">
              <a:latin typeface="DIN 2014 Bold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7513201-452F-1649-B181-A02A698615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Blødninger kan oppstå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Gir økt </a:t>
            </a:r>
            <a:r>
              <a:rPr lang="nb-NO" sz="1400" dirty="0" err="1">
                <a:latin typeface="DIN 2014"/>
              </a:rPr>
              <a:t>intrakraniellt</a:t>
            </a:r>
            <a:r>
              <a:rPr lang="nb-NO" sz="1400" dirty="0">
                <a:latin typeface="DIN 2014"/>
              </a:rPr>
              <a:t> trykk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Gir blodansamling i hjernen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Gir plassmangel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Kan medføre at hjernestammen blir ødelagt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Pust, puls og blodtrykk opphører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636A2EF2-9085-4BEA-636A-324160D5A2C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8813" y="1777083"/>
            <a:ext cx="3751262" cy="35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82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symptomer</a:t>
            </a:r>
            <a:endParaRPr lang="nb-NO" dirty="0">
              <a:latin typeface="DIN 2014 Bold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7513201-452F-1649-B181-A02A69861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Den ene pupillen er større enn den andre</a:t>
            </a:r>
          </a:p>
          <a:p>
            <a:pPr marL="285750" marR="508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Tegn på </a:t>
            </a:r>
            <a:r>
              <a:rPr lang="nb-NO" sz="1400" dirty="0" err="1">
                <a:latin typeface="DIN 2014"/>
              </a:rPr>
              <a:t>intra-kraniell</a:t>
            </a:r>
            <a:r>
              <a:rPr lang="nb-NO" sz="1400" dirty="0">
                <a:latin typeface="DIN 2014"/>
              </a:rPr>
              <a:t> blødning kommer gjerne etter en stund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CC6A61EB-D9F2-B550-6F03-CF9D7FDCBBB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821" y="2835275"/>
            <a:ext cx="7612856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85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Hodeskade behandling</a:t>
            </a:r>
            <a:endParaRPr lang="nb-NO" dirty="0">
              <a:latin typeface="DIN 2014 Bold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7513201-452F-1649-B181-A02A69861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Pasientundersøkelse, ABCDE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Gi oksygen, 10 liter på maske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Forbinde blødninger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Dekk til ved kraniebrudd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Våken pasient, hev overkropp </a:t>
            </a:r>
            <a:r>
              <a:rPr lang="nb-NO" sz="1400" dirty="0" err="1">
                <a:latin typeface="DIN 2014"/>
              </a:rPr>
              <a:t>ca</a:t>
            </a:r>
            <a:r>
              <a:rPr lang="nb-NO" sz="1400" dirty="0">
                <a:latin typeface="DIN 2014"/>
              </a:rPr>
              <a:t> 30 grader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Bevisstløs pasient, sideleie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Overvåk pasienten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1743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Nakke- og ryggskader</a:t>
            </a:r>
            <a:endParaRPr lang="nb-NO" dirty="0">
              <a:latin typeface="DIN 2014 Bold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7513201-452F-1649-B181-A02A698615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Kan gi livstruende pustevansker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Midlertidige eller varige lammelse fra skaden og ned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Kan forverres ved uforsiktig behandling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7C946CEC-816E-18B2-5139-17F6DA387AB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8813" y="1695789"/>
            <a:ext cx="3751262" cy="37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5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1631230"/>
            <a:ext cx="7612856" cy="41702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nb-NO" sz="1800" dirty="0">
                <a:latin typeface="DIN 2014"/>
              </a:rPr>
              <a:t>Innhold:</a:t>
            </a:r>
            <a:endParaRPr lang="en-US" sz="1800" dirty="0">
              <a:latin typeface="DIN 2014"/>
            </a:endParaRPr>
          </a:p>
          <a:p>
            <a:pPr marL="298450" indent="-285750">
              <a:lnSpc>
                <a:spcPct val="120000"/>
              </a:lnSpc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b="1" dirty="0">
                <a:latin typeface="DIN 2014"/>
              </a:rPr>
              <a:t>ABCDE</a:t>
            </a:r>
            <a:r>
              <a:rPr lang="nb-NO" sz="1400" dirty="0">
                <a:latin typeface="DIN 2014"/>
              </a:rPr>
              <a:t> – Introduksjon av begrepene, prinsippene og tanken bak prioriteringene</a:t>
            </a:r>
          </a:p>
          <a:p>
            <a:pPr marL="2984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Presisere ABCDE. Systematisk pasientundersøkelse, bevisst og bevisstløs pasient.</a:t>
            </a:r>
          </a:p>
          <a:p>
            <a:pPr marL="2984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b="1" dirty="0">
                <a:latin typeface="DIN 2014"/>
              </a:rPr>
              <a:t>Skademekanikk:</a:t>
            </a:r>
          </a:p>
          <a:p>
            <a:pPr marL="2984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Energivurdering og konsekvenser av denne for undersøkelse og behandling</a:t>
            </a:r>
          </a:p>
          <a:p>
            <a:pPr marL="2984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Viktighet av skademekanikk i rapport fra ARL-lag</a:t>
            </a:r>
          </a:p>
          <a:p>
            <a:pPr marL="2984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Traumesideleie</a:t>
            </a:r>
          </a:p>
          <a:p>
            <a:pPr marL="2984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Assistere sykepleier ved pålegging av Sam-Sling</a:t>
            </a:r>
          </a:p>
          <a:p>
            <a:pPr marL="2984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b="1" dirty="0">
                <a:latin typeface="DIN 2014"/>
              </a:rPr>
              <a:t>Medisinsk organisering på skadested:</a:t>
            </a:r>
          </a:p>
          <a:p>
            <a:pPr marL="2984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Førstehjelpers rolle og oppgaver</a:t>
            </a:r>
          </a:p>
          <a:p>
            <a:pPr marL="2984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Prinsipp for prioritering – </a:t>
            </a:r>
            <a:r>
              <a:rPr lang="nb-NO" sz="1400" dirty="0" err="1">
                <a:latin typeface="DIN 2014"/>
              </a:rPr>
              <a:t>triage</a:t>
            </a:r>
            <a:endParaRPr lang="nb-NO" sz="1400" dirty="0">
              <a:latin typeface="DIN 2014"/>
            </a:endParaRPr>
          </a:p>
          <a:p>
            <a:pPr marL="2984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Medisinsk skadestedsledelse i akuttfase</a:t>
            </a:r>
          </a:p>
          <a:p>
            <a:pPr marL="2984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Primærundersøkelse</a:t>
            </a:r>
          </a:p>
          <a:p>
            <a:pPr marL="2984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Merking av prioriteringsgrad</a:t>
            </a:r>
          </a:p>
          <a:p>
            <a:pPr marL="12700" indent="0">
              <a:lnSpc>
                <a:spcPct val="100000"/>
              </a:lnSpc>
              <a:buNone/>
              <a:tabLst>
                <a:tab pos="332105" algn="l"/>
                <a:tab pos="332740" algn="l"/>
              </a:tabLst>
            </a:pPr>
            <a:endParaRPr lang="nb-NO" sz="1400" dirty="0">
              <a:latin typeface="DIN 2014"/>
            </a:endParaRPr>
          </a:p>
          <a:p>
            <a:pPr marL="12700" indent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28203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Nakke- og ryggskader</a:t>
            </a:r>
            <a:endParaRPr lang="nb-NO" dirty="0">
              <a:latin typeface="DIN 2014 Bold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7513201-452F-1649-B181-A02A698615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Smerter i nakke/ rygg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Smerter ved bevegelse av nakke og rygg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Unormal prikking/ smerter eller lignende i armer eller ben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Ømhet i nakke/ rygg ved undersøkelse/ berøring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Feilstilling eller deformitet av nakke/ ryggsøyle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 err="1">
                <a:latin typeface="DIN 2014"/>
              </a:rPr>
              <a:t>Nevrogent</a:t>
            </a:r>
            <a:r>
              <a:rPr lang="nb-NO" sz="1400" dirty="0">
                <a:latin typeface="DIN 2014"/>
              </a:rPr>
              <a:t> sjokk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47C712EE-50A5-88E1-DF85-456684218D8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4308" y="1631950"/>
            <a:ext cx="2700272" cy="38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47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Nakke- og ryggskader, førstehjelp</a:t>
            </a:r>
            <a:endParaRPr lang="nb-NO" dirty="0">
              <a:latin typeface="DIN 2014 Bold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7513201-452F-1649-B181-A02A698615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ABCDE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Støtt nakke med hendene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Immobiliser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Hold pasienten varm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A799A0C8-6724-5119-E256-9C8C4AD25E2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8813" y="2328587"/>
            <a:ext cx="3751262" cy="24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1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nøytralstilling</a:t>
            </a:r>
            <a:endParaRPr lang="nb-NO" dirty="0">
              <a:latin typeface="DIN 2014 Bold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7513201-452F-1649-B181-A02A698615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Nøytral stilling for å unngå ytterligere skade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Trykk på det skadde vevet gir ytterligere skade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Hevelse (ødem)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Nedsatt blodstrøm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Bevegelse av skjelettbiter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060007B8-4E9A-CFAB-E4A7-391F8FA913E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8813" y="2113521"/>
            <a:ext cx="3751262" cy="29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30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Stabilisering av nakke og rygg</a:t>
            </a:r>
            <a:endParaRPr lang="nb-NO" dirty="0">
              <a:latin typeface="DIN 2014 Bold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7513201-452F-1649-B181-A02A698615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På skadested og for transport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Rask manuell immobilisering av nakken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Nakke og hode stabiliseres i nøytral posisjon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 err="1">
                <a:latin typeface="DIN 2014"/>
              </a:rPr>
              <a:t>Påsetting</a:t>
            </a:r>
            <a:r>
              <a:rPr lang="nb-NO" sz="1400" dirty="0">
                <a:latin typeface="DIN 2014"/>
              </a:rPr>
              <a:t> av nakkekrage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Pasient fikseres til stiv båre</a:t>
            </a:r>
          </a:p>
          <a:p>
            <a:pPr marL="285750" indent="-285750">
              <a:spcAft>
                <a:spcPts val="300"/>
              </a:spcAft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Pasient på båre kan legges i vakuummadrass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E95BBA21-71DA-E569-3109-8CCB4DAE6B3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5969" y="1548511"/>
            <a:ext cx="2213101" cy="1656460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067BE753-7504-E366-3ADC-0F146B6BC13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31513" y="2554859"/>
            <a:ext cx="2013965" cy="2828290"/>
          </a:xfrm>
          <a:prstGeom prst="rect">
            <a:avLst/>
          </a:prstGeom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546E92C6-51B6-CCEF-1E71-A516A45DE40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1847" y="3574999"/>
            <a:ext cx="1568323" cy="19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87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Praktiske øvelser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marR="289560" indent="-342900">
              <a:buFont typeface="Arial" panose="020B0604020202020204" pitchFamily="34" charset="0"/>
              <a:buAutoNum type="arabicPeriod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Trolig har pasient falt ned en trapp. Pasienten ligger i en forvridd stilling. Pasienten er våken, engstelig, klager over pustevansker og smerter, kaldsvett, puster raskt og overfladisk. Tiltak og prioritering?</a:t>
            </a:r>
          </a:p>
          <a:p>
            <a:pPr marL="342900" marR="5080" indent="-342900">
              <a:buFont typeface="Arial" panose="020B0604020202020204" pitchFamily="34" charset="0"/>
              <a:buAutoNum type="arabicPeriod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Pasienten har blitt klemt mellom to rør i en løfteoperasjon. Ingen synlige tegn på skade. Pasienten reagerer ikke på smerte, pusten er rask og overfladisk. Tiltak og prioritering?</a:t>
            </a:r>
          </a:p>
          <a:p>
            <a:pPr marL="342900" indent="-342900">
              <a:buFont typeface="Arial" panose="020B0604020202020204" pitchFamily="34" charset="0"/>
              <a:buAutoNum type="arabicPeriod"/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Pasienten har falt ned fra et stillas og har store smerter. Pust og puls er normal. Tiltak og prioritering?</a:t>
            </a:r>
          </a:p>
          <a:p>
            <a:pPr marL="0" indent="0">
              <a:buNone/>
            </a:pP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36687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EVALUERING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Observasjon i henhold til læremål: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Kunne mistenke hode-/rygg-/skade på bakgrunn av skademekanisme.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Kunne hindre forverring av hode-/rygg-/nakkeskade.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Kunne overvåke pasient med fare for redusert bevissthet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Finne frem og bruke båremateriell. Stabilisere/ og sikre pasient på båre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Sterke sider</a:t>
            </a:r>
          </a:p>
          <a:p>
            <a:pPr>
              <a:tabLst>
                <a:tab pos="332105" algn="l"/>
                <a:tab pos="332740" algn="l"/>
              </a:tabLst>
            </a:pPr>
            <a:r>
              <a:rPr lang="nb-NO" sz="1400" dirty="0"/>
              <a:t>Kan forbedres</a:t>
            </a:r>
          </a:p>
          <a:p>
            <a:pPr marL="0" indent="0">
              <a:buNone/>
            </a:pPr>
            <a:endParaRPr lang="nb-NO" sz="1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8677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INSTRUKTØRVEILEDNING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1339916"/>
            <a:ext cx="7612856" cy="468055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1400" b="1" u="sng" dirty="0"/>
              <a:t>HODE-, RYGG- OG NAKKESKADER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Tidsforbruk: 70 min</a:t>
            </a:r>
            <a:br>
              <a:rPr lang="nb-NO" sz="1400" dirty="0"/>
            </a:br>
            <a:r>
              <a:rPr lang="nb-NO" sz="1400" dirty="0"/>
              <a:t>Læremål: Kunne mistenke , og forhindre ytterligere skade av hode/rygg/nakke skade på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skademekanisme. Kunne overvåke pasient med fare for nedsatt bevissthet. Kunne stabilisere/immobilisere pasient på båre.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400" dirty="0"/>
              <a:t>Førstehjelper iverksetter og gjennomfører pasientundersøkelse på Anne dukke i henhold til ABCDE.</a:t>
            </a:r>
          </a:p>
          <a:p>
            <a:pPr marL="0" marR="790575" indent="0">
              <a:lnSpc>
                <a:spcPts val="312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nb-NO" sz="1400" b="1" u="sng" dirty="0"/>
              <a:t>ABCDE:</a:t>
            </a: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3990" algn="l"/>
              </a:tabLst>
            </a:pPr>
            <a:r>
              <a:rPr lang="nb-NO" sz="1400" dirty="0"/>
              <a:t>Sjekke bevissthetsnivå</a:t>
            </a: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3990" algn="l"/>
              </a:tabLst>
            </a:pPr>
            <a:r>
              <a:rPr lang="nb-NO" sz="1400" dirty="0"/>
              <a:t>Sikre frie luftveier</a:t>
            </a: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3990" algn="l"/>
              </a:tabLst>
            </a:pPr>
            <a:r>
              <a:rPr lang="nb-NO" sz="1400" dirty="0"/>
              <a:t>Sjekke åndedrett</a:t>
            </a: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3990" algn="l"/>
              </a:tabLst>
            </a:pPr>
            <a:r>
              <a:rPr lang="nb-NO" sz="1400" dirty="0"/>
              <a:t>Puls?</a:t>
            </a: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3990" algn="l"/>
              </a:tabLst>
            </a:pPr>
            <a:r>
              <a:rPr lang="nb-NO" sz="1400" dirty="0"/>
              <a:t>Varsle</a:t>
            </a: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3990" algn="l"/>
              </a:tabLst>
            </a:pPr>
            <a:r>
              <a:rPr lang="nb-NO" sz="1400" dirty="0"/>
              <a:t>Observere og holde sykepleier informert om tilstand, ha fokus på endring av tilstand.</a:t>
            </a: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73990" algn="l"/>
              </a:tabLst>
            </a:pPr>
            <a:endParaRPr lang="nb-NO" sz="1100" b="0" spc="-10" dirty="0">
              <a:latin typeface="Cambria"/>
              <a:cs typeface="Cambria"/>
            </a:endParaRPr>
          </a:p>
          <a:p>
            <a:pPr marL="0" indent="0">
              <a:spcAft>
                <a:spcPts val="600"/>
              </a:spcAft>
              <a:buNone/>
            </a:pPr>
            <a:endParaRPr lang="nb-NO" sz="1400" dirty="0"/>
          </a:p>
          <a:p>
            <a:pPr marL="0" indent="0">
              <a:spcAft>
                <a:spcPts val="600"/>
              </a:spcAft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14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INSTRUKTØRVEILEDNING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1339916"/>
            <a:ext cx="7612856" cy="4680557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1400" dirty="0"/>
              <a:t>Førstehjelper iverksetter og gjennomfører pasientundersøkelse på Anne dukke i henhold til ABCDE.</a:t>
            </a:r>
          </a:p>
          <a:p>
            <a:pPr>
              <a:spcAft>
                <a:spcPts val="600"/>
              </a:spcAft>
            </a:pPr>
            <a:r>
              <a:rPr lang="nb-NO" sz="1400" spc="-10" dirty="0">
                <a:latin typeface="Cambria"/>
                <a:cs typeface="Cambria"/>
              </a:rPr>
              <a:t>Immobilisere</a:t>
            </a:r>
            <a:r>
              <a:rPr lang="nb-NO" sz="1400" spc="25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og</a:t>
            </a:r>
            <a:r>
              <a:rPr lang="nb-NO" sz="1400" spc="-10" dirty="0">
                <a:latin typeface="Cambria"/>
                <a:cs typeface="Cambria"/>
              </a:rPr>
              <a:t> stabilisere</a:t>
            </a:r>
          </a:p>
          <a:p>
            <a:pPr lvl="1">
              <a:spcAft>
                <a:spcPts val="600"/>
              </a:spcAft>
            </a:pPr>
            <a:r>
              <a:rPr lang="nb-NO" sz="1400" dirty="0">
                <a:latin typeface="Cambria"/>
                <a:cs typeface="Cambria"/>
              </a:rPr>
              <a:t>Sette</a:t>
            </a:r>
            <a:r>
              <a:rPr lang="nb-NO" sz="1400" spc="-3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på</a:t>
            </a:r>
            <a:r>
              <a:rPr lang="nb-NO" sz="1400" spc="-25" dirty="0">
                <a:latin typeface="Cambria"/>
                <a:cs typeface="Cambria"/>
              </a:rPr>
              <a:t> </a:t>
            </a:r>
            <a:r>
              <a:rPr lang="nb-NO" sz="1400" spc="-10" dirty="0">
                <a:latin typeface="Cambria"/>
                <a:cs typeface="Cambria"/>
              </a:rPr>
              <a:t>nakkekrage</a:t>
            </a:r>
          </a:p>
          <a:p>
            <a:pPr lvl="1">
              <a:spcAft>
                <a:spcPts val="600"/>
              </a:spcAft>
            </a:pPr>
            <a:r>
              <a:rPr lang="nb-NO" sz="1400" dirty="0">
                <a:latin typeface="Cambria"/>
                <a:cs typeface="Cambria"/>
              </a:rPr>
              <a:t>Legge</a:t>
            </a:r>
            <a:r>
              <a:rPr lang="nb-NO" sz="1400" spc="-2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pasient</a:t>
            </a:r>
            <a:r>
              <a:rPr lang="nb-NO" sz="1400" spc="-15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på</a:t>
            </a:r>
            <a:r>
              <a:rPr lang="nb-NO" sz="1400" spc="-20" dirty="0">
                <a:latin typeface="Cambria"/>
                <a:cs typeface="Cambria"/>
              </a:rPr>
              <a:t> </a:t>
            </a:r>
            <a:r>
              <a:rPr lang="nb-NO" sz="1400" spc="-10" dirty="0" err="1">
                <a:latin typeface="Cambria"/>
                <a:cs typeface="Cambria"/>
              </a:rPr>
              <a:t>backboard</a:t>
            </a:r>
            <a:r>
              <a:rPr lang="nb-NO" sz="1400" spc="-1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med</a:t>
            </a:r>
            <a:r>
              <a:rPr lang="nb-NO" sz="1400" spc="-10" dirty="0">
                <a:latin typeface="Cambria"/>
                <a:cs typeface="Cambria"/>
              </a:rPr>
              <a:t> log-</a:t>
            </a:r>
            <a:r>
              <a:rPr lang="nb-NO" sz="1400" spc="-20" dirty="0">
                <a:latin typeface="Cambria"/>
                <a:cs typeface="Cambria"/>
              </a:rPr>
              <a:t>roll</a:t>
            </a:r>
          </a:p>
          <a:p>
            <a:pPr lvl="1">
              <a:spcAft>
                <a:spcPts val="600"/>
              </a:spcAft>
            </a:pPr>
            <a:r>
              <a:rPr lang="nb-NO" sz="1400" dirty="0">
                <a:latin typeface="Cambria"/>
                <a:cs typeface="Cambria"/>
              </a:rPr>
              <a:t>Bruk</a:t>
            </a:r>
            <a:r>
              <a:rPr lang="nb-NO" sz="1400" spc="-25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av</a:t>
            </a:r>
            <a:r>
              <a:rPr lang="nb-NO" sz="1400" spc="-2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Sam</a:t>
            </a:r>
            <a:r>
              <a:rPr lang="nb-NO" sz="1400" spc="-1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–</a:t>
            </a:r>
            <a:r>
              <a:rPr lang="nb-NO" sz="1400" spc="-10" dirty="0">
                <a:latin typeface="Cambria"/>
                <a:cs typeface="Cambria"/>
              </a:rPr>
              <a:t> </a:t>
            </a:r>
            <a:r>
              <a:rPr lang="nb-NO" sz="1400" spc="-20" dirty="0">
                <a:latin typeface="Cambria"/>
                <a:cs typeface="Cambria"/>
              </a:rPr>
              <a:t>Sling</a:t>
            </a:r>
            <a:endParaRPr lang="nb-NO" sz="1400" dirty="0">
              <a:latin typeface="Cambria"/>
              <a:cs typeface="Cambria"/>
            </a:endParaRPr>
          </a:p>
          <a:p>
            <a:pPr lvl="1">
              <a:spcAft>
                <a:spcPts val="600"/>
              </a:spcAft>
            </a:pPr>
            <a:r>
              <a:rPr lang="nb-NO" sz="1400" spc="-10" dirty="0">
                <a:latin typeface="Cambria"/>
                <a:cs typeface="Cambria"/>
              </a:rPr>
              <a:t>Klargjøre</a:t>
            </a:r>
            <a:r>
              <a:rPr lang="nb-NO" sz="1400" spc="-4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for</a:t>
            </a:r>
            <a:r>
              <a:rPr lang="nb-NO" sz="1400" spc="-6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innleggelse</a:t>
            </a:r>
            <a:r>
              <a:rPr lang="nb-NO" sz="1400" spc="-2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av</a:t>
            </a:r>
            <a:r>
              <a:rPr lang="nb-NO" sz="1400" spc="-60" dirty="0">
                <a:latin typeface="Cambria"/>
                <a:cs typeface="Cambria"/>
              </a:rPr>
              <a:t> </a:t>
            </a:r>
            <a:r>
              <a:rPr lang="nb-NO" sz="1400" spc="-10" dirty="0">
                <a:latin typeface="Cambria"/>
                <a:cs typeface="Cambria"/>
              </a:rPr>
              <a:t>venekanyle.</a:t>
            </a:r>
            <a:r>
              <a:rPr lang="nb-NO" sz="1400" spc="-35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Finne</a:t>
            </a:r>
            <a:r>
              <a:rPr lang="nb-NO" sz="1400" spc="-4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fram,</a:t>
            </a:r>
            <a:r>
              <a:rPr lang="nb-NO" sz="1400" spc="-55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montere</a:t>
            </a:r>
            <a:r>
              <a:rPr lang="nb-NO" sz="1400" spc="-40" dirty="0">
                <a:latin typeface="Cambria"/>
                <a:cs typeface="Cambria"/>
              </a:rPr>
              <a:t> </a:t>
            </a:r>
            <a:r>
              <a:rPr lang="nb-NO" sz="1400" spc="-10" dirty="0">
                <a:latin typeface="Cambria"/>
                <a:cs typeface="Cambria"/>
              </a:rPr>
              <a:t>infusjonssett </a:t>
            </a:r>
            <a:r>
              <a:rPr lang="nb-NO" sz="1400" dirty="0">
                <a:latin typeface="Cambria"/>
                <a:cs typeface="Cambria"/>
              </a:rPr>
              <a:t>og</a:t>
            </a:r>
            <a:r>
              <a:rPr lang="nb-NO" sz="1400" spc="-30" dirty="0">
                <a:latin typeface="Cambria"/>
                <a:cs typeface="Cambria"/>
              </a:rPr>
              <a:t> </a:t>
            </a:r>
            <a:r>
              <a:rPr lang="nb-NO" sz="1400" spc="-10" dirty="0">
                <a:latin typeface="Cambria"/>
                <a:cs typeface="Cambria"/>
              </a:rPr>
              <a:t>klargjøre</a:t>
            </a:r>
            <a:r>
              <a:rPr lang="nb-NO" sz="1400" dirty="0">
                <a:latin typeface="Cambria"/>
                <a:cs typeface="Cambria"/>
              </a:rPr>
              <a:t> for</a:t>
            </a:r>
            <a:r>
              <a:rPr lang="nb-NO" sz="1400" spc="-3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infusjon,</a:t>
            </a:r>
            <a:r>
              <a:rPr lang="nb-NO" sz="1400" spc="-1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fjerne</a:t>
            </a:r>
            <a:r>
              <a:rPr lang="nb-NO" sz="1400" spc="-25" dirty="0">
                <a:latin typeface="Cambria"/>
                <a:cs typeface="Cambria"/>
              </a:rPr>
              <a:t> </a:t>
            </a:r>
            <a:r>
              <a:rPr lang="nb-NO" sz="1400" spc="-20" dirty="0">
                <a:latin typeface="Cambria"/>
                <a:cs typeface="Cambria"/>
              </a:rPr>
              <a:t>luftbobler,</a:t>
            </a:r>
            <a:r>
              <a:rPr lang="nb-NO" sz="1400" spc="-35" dirty="0">
                <a:latin typeface="Cambria"/>
                <a:cs typeface="Cambria"/>
              </a:rPr>
              <a:t> </a:t>
            </a:r>
            <a:r>
              <a:rPr lang="nb-NO" sz="1400" spc="-10" dirty="0">
                <a:latin typeface="Cambria"/>
                <a:cs typeface="Cambria"/>
              </a:rPr>
              <a:t>dråpehastighet </a:t>
            </a:r>
            <a:r>
              <a:rPr lang="nb-NO" sz="1400" dirty="0">
                <a:latin typeface="Cambria"/>
                <a:cs typeface="Cambria"/>
              </a:rPr>
              <a:t>20</a:t>
            </a:r>
            <a:r>
              <a:rPr lang="nb-NO" sz="1400" spc="-10" dirty="0">
                <a:latin typeface="Cambria"/>
                <a:cs typeface="Cambria"/>
              </a:rPr>
              <a:t> dråper/ml.</a:t>
            </a:r>
            <a:endParaRPr lang="nb-NO" sz="1400" dirty="0">
              <a:latin typeface="Cambria"/>
              <a:cs typeface="Cambria"/>
            </a:endParaRPr>
          </a:p>
          <a:p>
            <a:pPr lvl="1">
              <a:spcAft>
                <a:spcPts val="600"/>
              </a:spcAft>
            </a:pPr>
            <a:r>
              <a:rPr lang="nb-NO" sz="1400" spc="-10" dirty="0"/>
              <a:t>Assistere</a:t>
            </a:r>
            <a:r>
              <a:rPr lang="nb-NO" sz="1400" dirty="0"/>
              <a:t> </a:t>
            </a:r>
            <a:r>
              <a:rPr lang="nb-NO" sz="1400" spc="-10" dirty="0"/>
              <a:t>sykepleier</a:t>
            </a:r>
          </a:p>
          <a:p>
            <a:pPr lvl="1">
              <a:spcAft>
                <a:spcPts val="600"/>
              </a:spcAft>
            </a:pPr>
            <a:r>
              <a:rPr lang="nb-NO" sz="1400" dirty="0">
                <a:latin typeface="Cambria"/>
                <a:cs typeface="Cambria"/>
              </a:rPr>
              <a:t>Holde</a:t>
            </a:r>
            <a:r>
              <a:rPr lang="nb-NO" sz="1400" spc="-55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pasient</a:t>
            </a:r>
            <a:r>
              <a:rPr lang="nb-NO" sz="1400" spc="-35" dirty="0">
                <a:latin typeface="Cambria"/>
                <a:cs typeface="Cambria"/>
              </a:rPr>
              <a:t> </a:t>
            </a:r>
            <a:r>
              <a:rPr lang="nb-NO" sz="1400" spc="-20" dirty="0">
                <a:latin typeface="Cambria"/>
                <a:cs typeface="Cambria"/>
              </a:rPr>
              <a:t>varm</a:t>
            </a:r>
          </a:p>
          <a:p>
            <a:pPr lvl="1">
              <a:spcAft>
                <a:spcPts val="600"/>
              </a:spcAft>
            </a:pPr>
            <a:r>
              <a:rPr lang="nb-NO" sz="1400" spc="-10" dirty="0">
                <a:latin typeface="Cambria"/>
                <a:cs typeface="Cambria"/>
              </a:rPr>
              <a:t>Observere </a:t>
            </a:r>
            <a:r>
              <a:rPr lang="nb-NO" sz="1400" dirty="0">
                <a:latin typeface="Cambria"/>
                <a:cs typeface="Cambria"/>
              </a:rPr>
              <a:t>pasient,</a:t>
            </a:r>
            <a:r>
              <a:rPr lang="nb-NO" sz="1400" spc="-25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vitale</a:t>
            </a:r>
            <a:r>
              <a:rPr lang="nb-NO" sz="1400" spc="-30" dirty="0">
                <a:latin typeface="Cambria"/>
                <a:cs typeface="Cambria"/>
              </a:rPr>
              <a:t> </a:t>
            </a:r>
            <a:r>
              <a:rPr lang="nb-NO" sz="1400" spc="-20" dirty="0">
                <a:latin typeface="Cambria"/>
                <a:cs typeface="Cambria"/>
              </a:rPr>
              <a:t>funksjoner,</a:t>
            </a:r>
            <a:r>
              <a:rPr lang="nb-NO" sz="1400" spc="-1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fylle</a:t>
            </a:r>
            <a:r>
              <a:rPr lang="nb-NO" sz="1400" spc="-4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ut</a:t>
            </a:r>
            <a:r>
              <a:rPr lang="nb-NO" sz="1400" spc="-40" dirty="0">
                <a:latin typeface="Cambria"/>
                <a:cs typeface="Cambria"/>
              </a:rPr>
              <a:t> </a:t>
            </a:r>
            <a:r>
              <a:rPr lang="nb-NO" sz="1400" spc="-10" dirty="0">
                <a:latin typeface="Cambria"/>
                <a:cs typeface="Cambria"/>
              </a:rPr>
              <a:t>observasjons</a:t>
            </a:r>
            <a:r>
              <a:rPr lang="nb-NO" sz="1400" spc="5" dirty="0">
                <a:latin typeface="Cambria"/>
                <a:cs typeface="Cambria"/>
              </a:rPr>
              <a:t> </a:t>
            </a:r>
            <a:r>
              <a:rPr lang="nb-NO" sz="1400" spc="-10" dirty="0">
                <a:latin typeface="Cambria"/>
                <a:cs typeface="Cambria"/>
              </a:rPr>
              <a:t>skjema </a:t>
            </a:r>
            <a:br>
              <a:rPr lang="nb-NO" sz="1400" spc="-10" dirty="0">
                <a:latin typeface="Cambria"/>
                <a:cs typeface="Cambria"/>
              </a:rPr>
            </a:br>
            <a:r>
              <a:rPr lang="nb-NO" sz="1400" spc="-10" dirty="0">
                <a:latin typeface="Cambria"/>
                <a:cs typeface="Cambria"/>
              </a:rPr>
              <a:t>Hudfarge,</a:t>
            </a:r>
            <a:r>
              <a:rPr lang="nb-NO" sz="1400" spc="-20" dirty="0">
                <a:latin typeface="Cambria"/>
                <a:cs typeface="Cambria"/>
              </a:rPr>
              <a:t> </a:t>
            </a:r>
            <a:r>
              <a:rPr lang="nb-NO" sz="1400" dirty="0">
                <a:latin typeface="Cambria"/>
                <a:cs typeface="Cambria"/>
              </a:rPr>
              <a:t>hud</a:t>
            </a:r>
            <a:r>
              <a:rPr lang="nb-NO" sz="1400" spc="-20" dirty="0">
                <a:latin typeface="Cambria"/>
                <a:cs typeface="Cambria"/>
              </a:rPr>
              <a:t> </a:t>
            </a:r>
            <a:r>
              <a:rPr lang="nb-NO" sz="1400" spc="-10" dirty="0">
                <a:latin typeface="Cambria"/>
                <a:cs typeface="Cambria"/>
              </a:rPr>
              <a:t>-</a:t>
            </a:r>
            <a:r>
              <a:rPr lang="nb-NO" sz="1400" spc="-25" dirty="0">
                <a:latin typeface="Cambria"/>
                <a:cs typeface="Cambria"/>
              </a:rPr>
              <a:t>temperatur,</a:t>
            </a:r>
            <a:r>
              <a:rPr lang="nb-NO" sz="1400" spc="-10" dirty="0">
                <a:latin typeface="Cambria"/>
                <a:cs typeface="Cambria"/>
              </a:rPr>
              <a:t> </a:t>
            </a:r>
            <a:r>
              <a:rPr lang="nb-NO" sz="1400" spc="-50" dirty="0">
                <a:latin typeface="Cambria"/>
                <a:cs typeface="Cambria"/>
              </a:rPr>
              <a:t>BT,</a:t>
            </a:r>
            <a:r>
              <a:rPr lang="nb-NO" sz="1400" dirty="0">
                <a:latin typeface="Cambria"/>
                <a:cs typeface="Cambria"/>
              </a:rPr>
              <a:t> puls, </a:t>
            </a:r>
            <a:r>
              <a:rPr lang="nb-NO" sz="1400" spc="-10" dirty="0">
                <a:latin typeface="Cambria"/>
                <a:cs typeface="Cambria"/>
              </a:rPr>
              <a:t>allmenntilstand</a:t>
            </a:r>
          </a:p>
          <a:p>
            <a:pPr lvl="1">
              <a:spcAft>
                <a:spcPts val="600"/>
              </a:spcAft>
            </a:pPr>
            <a:r>
              <a:rPr lang="nb-NO" sz="1400" spc="-10" dirty="0"/>
              <a:t>Psykisk</a:t>
            </a:r>
            <a:r>
              <a:rPr lang="nb-NO" sz="1400" spc="-5" dirty="0"/>
              <a:t> </a:t>
            </a:r>
            <a:r>
              <a:rPr lang="nb-NO" sz="1400" spc="-10" dirty="0"/>
              <a:t>støtte</a:t>
            </a: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73990" algn="l"/>
              </a:tabLst>
            </a:pPr>
            <a:endParaRPr lang="nb-NO" sz="1100" b="0" spc="-10" dirty="0">
              <a:latin typeface="Cambria"/>
              <a:cs typeface="Cambria"/>
            </a:endParaRPr>
          </a:p>
          <a:p>
            <a:pPr marL="0" indent="0">
              <a:spcAft>
                <a:spcPts val="600"/>
              </a:spcAft>
              <a:buNone/>
            </a:pPr>
            <a:endParaRPr lang="nb-NO" sz="1400" dirty="0"/>
          </a:p>
          <a:p>
            <a:pPr marL="0" indent="0">
              <a:spcAft>
                <a:spcPts val="600"/>
              </a:spcAft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737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5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Metode:</a:t>
            </a:r>
            <a:endParaRPr lang="nb-NO" sz="1800" dirty="0"/>
          </a:p>
          <a:p>
            <a:pPr marL="0" indent="0">
              <a:buNone/>
            </a:pPr>
            <a:r>
              <a:rPr lang="nb-NO" sz="1400" b="1" dirty="0">
                <a:solidFill>
                  <a:srgbClr val="3E60D6"/>
                </a:solidFill>
                <a:latin typeface="DIN 2014"/>
                <a:ea typeface="Cambria"/>
              </a:rPr>
              <a:t>Praksis: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Fokus på systematisk og basal livreddende førstehjelp: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ABC på traumatisert, våken og bevisstløs pasient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Gjennomføre systematisk pasientundersøkelse på markør/hverandre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 err="1">
                <a:solidFill>
                  <a:srgbClr val="3E60D6"/>
                </a:solidFill>
                <a:ea typeface="Cambria"/>
              </a:rPr>
              <a:t>Triage</a:t>
            </a:r>
            <a:endParaRPr lang="nb-NO" sz="1400" dirty="0">
              <a:solidFill>
                <a:srgbClr val="3E60D6"/>
              </a:solidFill>
              <a:ea typeface="Cambria"/>
            </a:endParaRP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Legge på nakkekrage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Legge markør/hverandre i traumesideleie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Finne fram og hjelpe til med å plassere Sam-Sling</a:t>
            </a:r>
          </a:p>
          <a:p>
            <a:pPr marL="0" indent="0">
              <a:buNone/>
            </a:pPr>
            <a:endParaRPr lang="nb-NO" sz="1400" dirty="0">
              <a:solidFill>
                <a:srgbClr val="3E60D6"/>
              </a:solidFill>
              <a:ea typeface="Cambria"/>
            </a:endParaRP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0489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5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Metode:</a:t>
            </a:r>
            <a:endParaRPr lang="nb-NO" sz="1800" dirty="0"/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tabLst>
                <a:tab pos="332105" algn="l"/>
                <a:tab pos="332740" algn="l"/>
              </a:tabLst>
            </a:pPr>
            <a:r>
              <a:rPr lang="nb-NO" sz="1400" b="1" dirty="0">
                <a:solidFill>
                  <a:srgbClr val="3E60D6"/>
                </a:solidFill>
                <a:ea typeface="Cambria"/>
              </a:rPr>
              <a:t>Utstyr fra førstehjelp-/akuttsekk: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Ventilasjonsutstyr/ O2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Trykkbandasje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Utstyr til innleggelse av venekanyle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Intravenøs væske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Nakkekrage</a:t>
            </a: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 err="1">
                <a:solidFill>
                  <a:srgbClr val="3E60D6"/>
                </a:solidFill>
                <a:ea typeface="Cambria"/>
              </a:rPr>
              <a:t>Redningssaks</a:t>
            </a:r>
            <a:endParaRPr lang="nb-NO" sz="1400" dirty="0">
              <a:solidFill>
                <a:srgbClr val="3E60D6"/>
              </a:solidFill>
              <a:ea typeface="Cambria"/>
            </a:endParaRPr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lang="nb-NO" sz="1400" dirty="0">
                <a:solidFill>
                  <a:srgbClr val="3E60D6"/>
                </a:solidFill>
                <a:ea typeface="Cambria"/>
              </a:rPr>
              <a:t>Sug</a:t>
            </a:r>
          </a:p>
          <a:p>
            <a:pPr marL="0" indent="0">
              <a:buNone/>
            </a:pPr>
            <a:endParaRPr lang="nb-NO" sz="1400" dirty="0">
              <a:solidFill>
                <a:srgbClr val="3E60D6"/>
              </a:solidFill>
              <a:ea typeface="Cambria"/>
            </a:endParaRPr>
          </a:p>
          <a:p>
            <a:pPr marL="127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dirty="0">
              <a:solidFill>
                <a:srgbClr val="3E60D6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0671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5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Referanser: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TR0819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TR0821</a:t>
            </a:r>
            <a:endParaRPr lang="nb-NO" dirty="0"/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TR0822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 err="1">
                <a:latin typeface="DIN 2014"/>
              </a:rPr>
              <a:t>Legevaktshåndboken</a:t>
            </a:r>
            <a:endParaRPr lang="nb-NO" sz="1400" dirty="0">
              <a:latin typeface="DIN 2014"/>
            </a:endParaRP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Norsk indeks for medisinsk nødhjelp</a:t>
            </a:r>
          </a:p>
          <a:p>
            <a:pPr marL="285750" indent="-285750">
              <a:spcAft>
                <a:spcPts val="300"/>
              </a:spcAft>
            </a:pPr>
            <a:endParaRPr lang="nb-NO" sz="1700" dirty="0">
              <a:latin typeface="DIN 2014"/>
            </a:endParaRPr>
          </a:p>
        </p:txBody>
      </p:sp>
    </p:spTree>
    <p:extLst>
      <p:ext uri="{BB962C8B-B14F-4D97-AF65-F5344CB8AC3E}">
        <p14:creationId xmlns:p14="http://schemas.microsoft.com/office/powerpoint/2010/main" val="1290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>
                <a:latin typeface="DIN 2014 Bold"/>
              </a:rPr>
              <a:t>gjennomføring</a:t>
            </a:r>
            <a:endParaRPr lang="nb-NO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65100" indent="-165100"/>
            <a:r>
              <a:rPr lang="nb-NO" sz="1400" dirty="0">
                <a:latin typeface="DIN 2014"/>
              </a:rPr>
              <a:t>Teori i plenum </a:t>
            </a:r>
          </a:p>
          <a:p>
            <a:pPr marL="165100" indent="-165100"/>
            <a:r>
              <a:rPr lang="nb-NO" sz="1400" dirty="0">
                <a:latin typeface="DIN 2014"/>
              </a:rPr>
              <a:t>Grupper på 2 – 3 personer</a:t>
            </a:r>
          </a:p>
          <a:p>
            <a:pPr marL="165100" indent="-165100"/>
            <a:r>
              <a:rPr lang="nb-NO" sz="1400" dirty="0">
                <a:latin typeface="DIN 2014"/>
              </a:rPr>
              <a:t>Trening på markører/ hverandre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Bruke førstehjelps og akuttsekker, annet utstyr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Tidsforbruk teori: 30 min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Tidsforbruk praktiske øvelser: 75 min</a:t>
            </a:r>
          </a:p>
          <a:p>
            <a:pPr marL="165100" indent="-165100">
              <a:tabLst>
                <a:tab pos="332105" algn="l"/>
                <a:tab pos="332740" algn="l"/>
              </a:tabLst>
            </a:pPr>
            <a:r>
              <a:rPr lang="nb-NO" sz="1400" dirty="0">
                <a:latin typeface="DIN 2014"/>
              </a:rPr>
              <a:t>Tidsbruk evaluering: 15 min</a:t>
            </a:r>
          </a:p>
          <a:p>
            <a:pPr marL="165100" indent="-165100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03263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pasientundersøkelse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1400" dirty="0">
                <a:latin typeface="DIN 2014"/>
              </a:rPr>
              <a:t>A - AIRWAYS</a:t>
            </a:r>
          </a:p>
          <a:p>
            <a:pPr marL="0" indent="0">
              <a:lnSpc>
                <a:spcPct val="100000"/>
              </a:lnSpc>
              <a:spcBef>
                <a:spcPts val="1095"/>
              </a:spcBef>
              <a:buNone/>
            </a:pPr>
            <a:r>
              <a:rPr lang="en-US" sz="1400" dirty="0">
                <a:latin typeface="DIN 2014"/>
              </a:rPr>
              <a:t>B - BREATHING</a:t>
            </a:r>
          </a:p>
          <a:p>
            <a:pPr marL="0" indent="0">
              <a:lnSpc>
                <a:spcPct val="100000"/>
              </a:lnSpc>
              <a:spcBef>
                <a:spcPts val="1090"/>
              </a:spcBef>
              <a:buNone/>
            </a:pPr>
            <a:r>
              <a:rPr lang="en-US" sz="1400" dirty="0">
                <a:latin typeface="DIN 2014"/>
              </a:rPr>
              <a:t>C - CIRCULATION</a:t>
            </a:r>
          </a:p>
          <a:p>
            <a:pPr marL="0" indent="0">
              <a:lnSpc>
                <a:spcPct val="100000"/>
              </a:lnSpc>
              <a:spcBef>
                <a:spcPts val="1095"/>
              </a:spcBef>
              <a:buNone/>
            </a:pPr>
            <a:r>
              <a:rPr lang="en-US" sz="1400" dirty="0">
                <a:latin typeface="DIN 2014"/>
              </a:rPr>
              <a:t>D - DISABILITY</a:t>
            </a:r>
          </a:p>
          <a:p>
            <a:pPr marL="0" indent="0">
              <a:lnSpc>
                <a:spcPct val="100000"/>
              </a:lnSpc>
              <a:spcBef>
                <a:spcPts val="1090"/>
              </a:spcBef>
              <a:buNone/>
            </a:pPr>
            <a:r>
              <a:rPr lang="en-US" sz="1400" dirty="0">
                <a:latin typeface="DIN 2014"/>
              </a:rPr>
              <a:t>E - EXPOSURE</a:t>
            </a:r>
          </a:p>
          <a:p>
            <a:pPr marL="165100" indent="-165100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36743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pasientundersøkelse</a:t>
            </a:r>
            <a:endParaRPr lang="nb-NO" dirty="0">
              <a:latin typeface="DIN 2014 Bold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281F450-D891-7525-5131-0046437784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25"/>
              </a:spcBef>
              <a:buNone/>
            </a:pPr>
            <a:endParaRPr lang="nb-NO" sz="1800" dirty="0">
              <a:latin typeface="DIN 2014"/>
            </a:endParaRPr>
          </a:p>
          <a:p>
            <a:pPr marL="0" indent="0">
              <a:lnSpc>
                <a:spcPct val="100000"/>
              </a:lnSpc>
              <a:spcBef>
                <a:spcPts val="625"/>
              </a:spcBef>
              <a:buNone/>
            </a:pPr>
            <a:endParaRPr lang="nb-NO" sz="1800" dirty="0">
              <a:latin typeface="DIN 2014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6FE636B-B318-5AD6-7CAF-A602D2CFC7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400" dirty="0"/>
              <a:t>90% av skadene kan fastslås med nøyaktige opplysninger om skademekanismen. Rapport om skademekanisme er derfor viktig.</a:t>
            </a:r>
          </a:p>
          <a:p>
            <a:pPr marL="0" indent="0">
              <a:buNone/>
            </a:pPr>
            <a:endParaRPr lang="nb-NO" sz="1400" dirty="0"/>
          </a:p>
          <a:p>
            <a:r>
              <a:rPr lang="nb-NO" sz="1400" dirty="0"/>
              <a:t>Tilført energi: E=1/2MV^2</a:t>
            </a:r>
          </a:p>
          <a:p>
            <a:r>
              <a:rPr lang="nb-NO" sz="1400" dirty="0"/>
              <a:t>Tiden energien tilføres vevet på</a:t>
            </a:r>
          </a:p>
          <a:p>
            <a:r>
              <a:rPr lang="nb-NO" sz="1400" dirty="0"/>
              <a:t>Arealet energien fordeles over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7BB82D66-DBB5-7952-0B60-55C681296F9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2935" y="2484628"/>
            <a:ext cx="1788794" cy="12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47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shore Norge 2022">
      <a:dk1>
        <a:srgbClr val="3E60D6"/>
      </a:dk1>
      <a:lt1>
        <a:srgbClr val="FFFFFF"/>
      </a:lt1>
      <a:dk2>
        <a:srgbClr val="3E60D6"/>
      </a:dk2>
      <a:lt2>
        <a:srgbClr val="E7E6E6"/>
      </a:lt2>
      <a:accent1>
        <a:srgbClr val="3261DD"/>
      </a:accent1>
      <a:accent2>
        <a:srgbClr val="D6A961"/>
      </a:accent2>
      <a:accent3>
        <a:srgbClr val="333333"/>
      </a:accent3>
      <a:accent4>
        <a:srgbClr val="F7CF5F"/>
      </a:accent4>
      <a:accent5>
        <a:srgbClr val="88C277"/>
      </a:accent5>
      <a:accent6>
        <a:srgbClr val="698F6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_Offshore_Norge.pptx" id="{AA57C7B6-15C7-48E0-9437-2D2EA2697B33}" vid="{6BA41C4E-D622-406D-9182-266882246F9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2608b6-573e-4447-89c4-7b2475a0ad6e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C76611FE29A34198C6990B3D748399" ma:contentTypeVersion="6" ma:contentTypeDescription="Opprett et nytt dokument." ma:contentTypeScope="" ma:versionID="3ebdc423f3d7287d6f990f286243036c">
  <xsd:schema xmlns:xsd="http://www.w3.org/2001/XMLSchema" xmlns:xs="http://www.w3.org/2001/XMLSchema" xmlns:p="http://schemas.microsoft.com/office/2006/metadata/properties" xmlns:ns2="8b2608b6-573e-4447-89c4-7b2475a0ad6e" xmlns:ns3="36e97027-987b-47d8-a445-591941cb6998" targetNamespace="http://schemas.microsoft.com/office/2006/metadata/properties" ma:root="true" ma:fieldsID="f5874998f93257ecf9f184888ec8970d" ns2:_="" ns3:_="">
    <xsd:import namespace="8b2608b6-573e-4447-89c4-7b2475a0ad6e"/>
    <xsd:import namespace="36e97027-987b-47d8-a445-591941cb69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608b6-573e-4447-89c4-7b2475a0ad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97027-987b-47d8-a445-591941cb6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B51C3D-1EBB-4DF4-9548-4E9588011040}">
  <ds:schemaRefs>
    <ds:schemaRef ds:uri="http://schemas.microsoft.com/office/2006/metadata/properties"/>
    <ds:schemaRef ds:uri="abb6d03b-b720-43ec-b5a3-4143cac4c03a"/>
    <ds:schemaRef ds:uri="http://purl.org/dc/terms/"/>
    <ds:schemaRef ds:uri="54734a74-56dc-4a95-b4ca-4cff5466395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b8dfccc-4636-4312-b655-502deec2e93b"/>
    <ds:schemaRef ds:uri="http://www.w3.org/XML/1998/namespace"/>
    <ds:schemaRef ds:uri="http://purl.org/dc/dcmitype/"/>
    <ds:schemaRef ds:uri="8b2608b6-573e-4447-89c4-7b2475a0ad6e"/>
  </ds:schemaRefs>
</ds:datastoreItem>
</file>

<file path=customXml/itemProps2.xml><?xml version="1.0" encoding="utf-8"?>
<ds:datastoreItem xmlns:ds="http://schemas.openxmlformats.org/officeDocument/2006/customXml" ds:itemID="{B2D37FAE-52A8-4345-B31F-61829B35D7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608b6-573e-4447-89c4-7b2475a0ad6e"/>
    <ds:schemaRef ds:uri="36e97027-987b-47d8-a445-591941cb6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7F940A-66C8-4890-86D9-2DC6600CC0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eab6d32-b331-411a-af0b-d68cc8457051}" enabled="1" method="Standard" siteId="{59f80efa-4df0-4746-8e48-ddd30ddf1e1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1398</Words>
  <Application>Microsoft Office PowerPoint</Application>
  <PresentationFormat>Egendefinert</PresentationFormat>
  <Paragraphs>307</Paragraphs>
  <Slides>37</Slides>
  <Notes>28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</vt:lpstr>
      <vt:lpstr>DIN 2014</vt:lpstr>
      <vt:lpstr>DIN 2014 Bold</vt:lpstr>
      <vt:lpstr>DIN 2014 Narrow</vt:lpstr>
      <vt:lpstr>Helvetica</vt:lpstr>
      <vt:lpstr>Wingdings</vt:lpstr>
      <vt:lpstr>Office-tema</vt:lpstr>
      <vt:lpstr>MODULBASERT TRENING FOR  FØRSTEHJELPSPERSONELL</vt:lpstr>
      <vt:lpstr>Modul 5</vt:lpstr>
      <vt:lpstr>Modul 5</vt:lpstr>
      <vt:lpstr>Modul 5</vt:lpstr>
      <vt:lpstr>Modul 5</vt:lpstr>
      <vt:lpstr>Modul 5</vt:lpstr>
      <vt:lpstr>gjennomføring</vt:lpstr>
      <vt:lpstr>pasientundersøkelse</vt:lpstr>
      <vt:lpstr>pasientundersøkelse</vt:lpstr>
      <vt:lpstr>Traume</vt:lpstr>
      <vt:lpstr>Traume</vt:lpstr>
      <vt:lpstr>Traumesideleie og transport</vt:lpstr>
      <vt:lpstr>Traumesideleie og transport</vt:lpstr>
      <vt:lpstr>Praktiske øvelser</vt:lpstr>
      <vt:lpstr>EVALUERING</vt:lpstr>
      <vt:lpstr>INSTRUKTØRVEILEDNING</vt:lpstr>
      <vt:lpstr>INSTRUKTØRVEILEDNING</vt:lpstr>
      <vt:lpstr>HODE-, RYGG OG NAKKESKADER</vt:lpstr>
      <vt:lpstr>MODUL 5</vt:lpstr>
      <vt:lpstr>Modul 5</vt:lpstr>
      <vt:lpstr>Modul 5</vt:lpstr>
      <vt:lpstr>Modul 5</vt:lpstr>
      <vt:lpstr>gjennomføring</vt:lpstr>
      <vt:lpstr>pasientundersøkelse</vt:lpstr>
      <vt:lpstr>hodeskader</vt:lpstr>
      <vt:lpstr>hodeskader</vt:lpstr>
      <vt:lpstr>symptomer</vt:lpstr>
      <vt:lpstr>Hodeskade behandling</vt:lpstr>
      <vt:lpstr>Nakke- og ryggskader</vt:lpstr>
      <vt:lpstr>Nakke- og ryggskader</vt:lpstr>
      <vt:lpstr>Nakke- og ryggskader, førstehjelp</vt:lpstr>
      <vt:lpstr>nøytralstilling</vt:lpstr>
      <vt:lpstr>Stabilisering av nakke og rygg</vt:lpstr>
      <vt:lpstr>Praktiske øvelser</vt:lpstr>
      <vt:lpstr>EVALUERING</vt:lpstr>
      <vt:lpstr>INSTRUKTØRVEILEDNING</vt:lpstr>
      <vt:lpstr>INSTRUKTØRVEILEDNING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MODULBASERT TRENING FOR FØRSTEHJELPSPERSONELL</dc:title>
  <dc:creator>Elisabeth Gjerdsjø</dc:creator>
  <cp:lastModifiedBy>Benedikte Abrahamsen</cp:lastModifiedBy>
  <cp:revision>1</cp:revision>
  <dcterms:created xsi:type="dcterms:W3CDTF">2023-02-22T12:32:25Z</dcterms:created>
  <dcterms:modified xsi:type="dcterms:W3CDTF">2024-11-13T13:21:41Z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2023-02-22T00:00:00Z</vt:filetime>
  </property>
  <property fmtid="{D5CDD505-2E9C-101B-9397-08002B2CF9AE}" pid="5" name="Producer">
    <vt:lpwstr>Microsoft® PowerPoint® 2010</vt:lpwstr>
  </property>
  <property fmtid="{D5CDD505-2E9C-101B-9397-08002B2CF9AE}" pid="6" name="ContentTypeId">
    <vt:lpwstr>0x01010083C76611FE29A34198C6990B3D748399</vt:lpwstr>
  </property>
  <property fmtid="{D5CDD505-2E9C-101B-9397-08002B2CF9AE}" pid="7" name="MediaServiceImageTags">
    <vt:lpwstr/>
  </property>
  <property fmtid="{D5CDD505-2E9C-101B-9397-08002B2CF9AE}" pid="8" name="TaxKeyword">
    <vt:lpwstr/>
  </property>
  <property fmtid="{D5CDD505-2E9C-101B-9397-08002B2CF9AE}" pid="9" name="xd_ProgID">
    <vt:lpwstr/>
  </property>
  <property fmtid="{D5CDD505-2E9C-101B-9397-08002B2CF9AE}" pid="10" name="ONManagementStructure">
    <vt:lpwstr/>
  </property>
  <property fmtid="{D5CDD505-2E9C-101B-9397-08002B2CF9AE}" pid="11" name="TaxKeywordTaxHTFiel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pc35af7ee40c4272a9b88f5752d26e98">
    <vt:lpwstr>Utkast|c3e530bd-6c69-444e-95c6-1a44baff0c34</vt:lpwstr>
  </property>
  <property fmtid="{D5CDD505-2E9C-101B-9397-08002B2CF9AE}" pid="15" name="p4be2578f97b4edc955031900f78cb48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i3bc5342653f4dbcb42b0474e5821fea">
    <vt:lpwstr>Kompetanse|a0d8012e-5c91-46d0-9027-a147629852d0</vt:lpwstr>
  </property>
  <property fmtid="{D5CDD505-2E9C-101B-9397-08002B2CF9AE}" pid="19" name="ONWorkAndFieldArea">
    <vt:lpwstr>2;#Kompetanse|a0d8012e-5c91-46d0-9027-a147629852d0</vt:lpwstr>
  </property>
  <property fmtid="{D5CDD505-2E9C-101B-9397-08002B2CF9AE}" pid="20" name="xd_Signature">
    <vt:bool>false</vt:bool>
  </property>
  <property fmtid="{D5CDD505-2E9C-101B-9397-08002B2CF9AE}" pid="21" name="j2f3f09481374c6aaacbe07c1e04bd8c">
    <vt:lpwstr/>
  </property>
  <property fmtid="{D5CDD505-2E9C-101B-9397-08002B2CF9AE}" pid="22" name="ONDocumentType">
    <vt:lpwstr/>
  </property>
  <property fmtid="{D5CDD505-2E9C-101B-9397-08002B2CF9AE}" pid="23" name="TaxCatchAll">
    <vt:lpwstr>2;#Kompetanse|a0d8012e-5c91-46d0-9027-a147629852d0;#1;#Utkast|c3e530bd-6c69-444e-95c6-1a44baff0c34</vt:lpwstr>
  </property>
  <property fmtid="{D5CDD505-2E9C-101B-9397-08002B2CF9AE}" pid="24" name="ONDocumentStatus">
    <vt:lpwstr>1;#Utkast|c3e530bd-6c69-444e-95c6-1a44baff0c34</vt:lpwstr>
  </property>
</Properties>
</file>