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</p:sldMasterIdLst>
  <p:notesMasterIdLst>
    <p:notesMasterId r:id="rId20"/>
  </p:notesMasterIdLst>
  <p:sldIdLst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7" r:id="rId16"/>
    <p:sldId id="298" r:id="rId17"/>
    <p:sldId id="299" r:id="rId18"/>
    <p:sldId id="300" r:id="rId19"/>
  </p:sldIdLst>
  <p:sldSz cx="8826500" cy="6127750"/>
  <p:notesSz cx="8826500" cy="6127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588CA-1F90-062A-0B87-790C79DC6690}" v="279" dt="2024-12-18T17:31:48.08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1c245384-ced1-4b70-91eb-3fe4c3b75bf1" providerId="ADAL" clId="{FD9629AE-01E6-4D12-A0DF-849625BA17E3}"/>
    <pc:docChg chg="undo custSel delSld modSld">
      <pc:chgData name="Benedikte Abrahamsen" userId="1c245384-ced1-4b70-91eb-3fe4c3b75bf1" providerId="ADAL" clId="{FD9629AE-01E6-4D12-A0DF-849625BA17E3}" dt="2024-11-13T13:35:39.315" v="74" actId="47"/>
      <pc:docMkLst>
        <pc:docMk/>
      </pc:docMkLst>
      <pc:sldChg chg="modSp mod">
        <pc:chgData name="Benedikte Abrahamsen" userId="1c245384-ced1-4b70-91eb-3fe4c3b75bf1" providerId="ADAL" clId="{FD9629AE-01E6-4D12-A0DF-849625BA17E3}" dt="2024-11-13T13:28:34.888" v="42" actId="20577"/>
        <pc:sldMkLst>
          <pc:docMk/>
          <pc:sldMk cId="795934892" sldId="279"/>
        </pc:sldMkLst>
        <pc:spChg chg="mod">
          <ac:chgData name="Benedikte Abrahamsen" userId="1c245384-ced1-4b70-91eb-3fe4c3b75bf1" providerId="ADAL" clId="{FD9629AE-01E6-4D12-A0DF-849625BA17E3}" dt="2024-11-13T13:28:34.888" v="42" actId="20577"/>
          <ac:spMkLst>
            <pc:docMk/>
            <pc:sldMk cId="795934892" sldId="279"/>
            <ac:spMk id="5" creationId="{5F92F6F7-5C8F-FCB4-871F-FA37ECC787C8}"/>
          </ac:spMkLst>
        </pc:spChg>
      </pc:sldChg>
      <pc:sldChg chg="modSp mod">
        <pc:chgData name="Benedikte Abrahamsen" userId="1c245384-ced1-4b70-91eb-3fe4c3b75bf1" providerId="ADAL" clId="{FD9629AE-01E6-4D12-A0DF-849625BA17E3}" dt="2024-11-13T13:28:38.365" v="44" actId="20577"/>
        <pc:sldMkLst>
          <pc:docMk/>
          <pc:sldMk cId="1976200854" sldId="280"/>
        </pc:sldMkLst>
        <pc:spChg chg="mod">
          <ac:chgData name="Benedikte Abrahamsen" userId="1c245384-ced1-4b70-91eb-3fe4c3b75bf1" providerId="ADAL" clId="{FD9629AE-01E6-4D12-A0DF-849625BA17E3}" dt="2024-11-13T13:28:38.365" v="44" actId="20577"/>
          <ac:spMkLst>
            <pc:docMk/>
            <pc:sldMk cId="1976200854" sldId="280"/>
            <ac:spMk id="2" creationId="{F5AB6DD5-198E-AF54-1095-EAEA78E9B039}"/>
          </ac:spMkLst>
        </pc:spChg>
      </pc:sldChg>
      <pc:sldChg chg="modSp mod">
        <pc:chgData name="Benedikte Abrahamsen" userId="1c245384-ced1-4b70-91eb-3fe4c3b75bf1" providerId="ADAL" clId="{FD9629AE-01E6-4D12-A0DF-849625BA17E3}" dt="2024-11-13T13:28:41.187" v="46" actId="20577"/>
        <pc:sldMkLst>
          <pc:docMk/>
          <pc:sldMk cId="3828203145" sldId="281"/>
        </pc:sldMkLst>
        <pc:spChg chg="mod">
          <ac:chgData name="Benedikte Abrahamsen" userId="1c245384-ced1-4b70-91eb-3fe4c3b75bf1" providerId="ADAL" clId="{FD9629AE-01E6-4D12-A0DF-849625BA17E3}" dt="2024-11-13T13:28:41.187" v="46" actId="20577"/>
          <ac:spMkLst>
            <pc:docMk/>
            <pc:sldMk cId="3828203145" sldId="281"/>
            <ac:spMk id="2" creationId="{F5AB6DD5-198E-AF54-1095-EAEA78E9B039}"/>
          </ac:spMkLst>
        </pc:spChg>
      </pc:sldChg>
      <pc:sldChg chg="modSp mod">
        <pc:chgData name="Benedikte Abrahamsen" userId="1c245384-ced1-4b70-91eb-3fe4c3b75bf1" providerId="ADAL" clId="{FD9629AE-01E6-4D12-A0DF-849625BA17E3}" dt="2024-11-13T13:34:21.060" v="66" actId="20577"/>
        <pc:sldMkLst>
          <pc:docMk/>
          <pc:sldMk cId="2282470074" sldId="282"/>
        </pc:sldMkLst>
        <pc:spChg chg="mod">
          <ac:chgData name="Benedikte Abrahamsen" userId="1c245384-ced1-4b70-91eb-3fe4c3b75bf1" providerId="ADAL" clId="{FD9629AE-01E6-4D12-A0DF-849625BA17E3}" dt="2024-11-13T13:28:44.232" v="48" actId="20577"/>
          <ac:spMkLst>
            <pc:docMk/>
            <pc:sldMk cId="2282470074" sldId="282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FD9629AE-01E6-4D12-A0DF-849625BA17E3}" dt="2024-11-13T13:34:21.060" v="66" actId="20577"/>
          <ac:spMkLst>
            <pc:docMk/>
            <pc:sldMk cId="2282470074" sldId="282"/>
            <ac:spMk id="3" creationId="{F8CBE4F9-79F8-07DF-8BC6-5BD034C058D2}"/>
          </ac:spMkLst>
        </pc:spChg>
      </pc:sldChg>
      <pc:sldChg chg="modSp mod">
        <pc:chgData name="Benedikte Abrahamsen" userId="1c245384-ced1-4b70-91eb-3fe4c3b75bf1" providerId="ADAL" clId="{FD9629AE-01E6-4D12-A0DF-849625BA17E3}" dt="2024-11-13T13:28:46.970" v="50" actId="20577"/>
        <pc:sldMkLst>
          <pc:docMk/>
          <pc:sldMk cId="1204898763" sldId="283"/>
        </pc:sldMkLst>
        <pc:spChg chg="mod">
          <ac:chgData name="Benedikte Abrahamsen" userId="1c245384-ced1-4b70-91eb-3fe4c3b75bf1" providerId="ADAL" clId="{FD9629AE-01E6-4D12-A0DF-849625BA17E3}" dt="2024-11-13T13:28:46.970" v="50" actId="20577"/>
          <ac:spMkLst>
            <pc:docMk/>
            <pc:sldMk cId="1204898763" sldId="283"/>
            <ac:spMk id="2" creationId="{A0E9D19A-A3B3-134A-7B11-A158FA02E7A1}"/>
          </ac:spMkLst>
        </pc:spChg>
      </pc:sldChg>
      <pc:sldChg chg="modSp mod">
        <pc:chgData name="Benedikte Abrahamsen" userId="1c245384-ced1-4b70-91eb-3fe4c3b75bf1" providerId="ADAL" clId="{FD9629AE-01E6-4D12-A0DF-849625BA17E3}" dt="2024-11-13T13:28:50.069" v="52" actId="20577"/>
        <pc:sldMkLst>
          <pc:docMk/>
          <pc:sldMk cId="1894689734" sldId="284"/>
        </pc:sldMkLst>
        <pc:spChg chg="mod">
          <ac:chgData name="Benedikte Abrahamsen" userId="1c245384-ced1-4b70-91eb-3fe4c3b75bf1" providerId="ADAL" clId="{FD9629AE-01E6-4D12-A0DF-849625BA17E3}" dt="2024-11-13T13:28:50.069" v="52" actId="20577"/>
          <ac:spMkLst>
            <pc:docMk/>
            <pc:sldMk cId="1894689734" sldId="284"/>
            <ac:spMk id="2" creationId="{A0E9D19A-A3B3-134A-7B11-A158FA02E7A1}"/>
          </ac:spMkLst>
        </pc:spChg>
      </pc:sldChg>
      <pc:sldChg chg="modSp mod">
        <pc:chgData name="Benedikte Abrahamsen" userId="1c245384-ced1-4b70-91eb-3fe4c3b75bf1" providerId="ADAL" clId="{FD9629AE-01E6-4D12-A0DF-849625BA17E3}" dt="2024-11-13T13:28:53.359" v="54" actId="20577"/>
        <pc:sldMkLst>
          <pc:docMk/>
          <pc:sldMk cId="1290262398" sldId="285"/>
        </pc:sldMkLst>
        <pc:spChg chg="mod">
          <ac:chgData name="Benedikte Abrahamsen" userId="1c245384-ced1-4b70-91eb-3fe4c3b75bf1" providerId="ADAL" clId="{FD9629AE-01E6-4D12-A0DF-849625BA17E3}" dt="2024-11-13T13:28:53.359" v="54" actId="20577"/>
          <ac:spMkLst>
            <pc:docMk/>
            <pc:sldMk cId="1290262398" sldId="285"/>
            <ac:spMk id="2" creationId="{A0E9D19A-A3B3-134A-7B11-A158FA02E7A1}"/>
          </ac:spMkLst>
        </pc:spChg>
      </pc:sldChg>
      <pc:sldChg chg="del">
        <pc:chgData name="Benedikte Abrahamsen" userId="1c245384-ced1-4b70-91eb-3fe4c3b75bf1" providerId="ADAL" clId="{FD9629AE-01E6-4D12-A0DF-849625BA17E3}" dt="2024-11-13T13:35:05.600" v="73" actId="47"/>
        <pc:sldMkLst>
          <pc:docMk/>
          <pc:sldMk cId="537901159" sldId="290"/>
        </pc:sldMkLst>
      </pc:sldChg>
      <pc:sldChg chg="del">
        <pc:chgData name="Benedikte Abrahamsen" userId="1c245384-ced1-4b70-91eb-3fe4c3b75bf1" providerId="ADAL" clId="{FD9629AE-01E6-4D12-A0DF-849625BA17E3}" dt="2024-11-13T13:34:59.873" v="68" actId="47"/>
        <pc:sldMkLst>
          <pc:docMk/>
          <pc:sldMk cId="2657321414" sldId="291"/>
        </pc:sldMkLst>
      </pc:sldChg>
      <pc:sldChg chg="del">
        <pc:chgData name="Benedikte Abrahamsen" userId="1c245384-ced1-4b70-91eb-3fe4c3b75bf1" providerId="ADAL" clId="{FD9629AE-01E6-4D12-A0DF-849625BA17E3}" dt="2024-11-13T13:34:58.110" v="67" actId="47"/>
        <pc:sldMkLst>
          <pc:docMk/>
          <pc:sldMk cId="2426694390" sldId="292"/>
        </pc:sldMkLst>
      </pc:sldChg>
      <pc:sldChg chg="del">
        <pc:chgData name="Benedikte Abrahamsen" userId="1c245384-ced1-4b70-91eb-3fe4c3b75bf1" providerId="ADAL" clId="{FD9629AE-01E6-4D12-A0DF-849625BA17E3}" dt="2024-11-13T13:35:00.889" v="69" actId="47"/>
        <pc:sldMkLst>
          <pc:docMk/>
          <pc:sldMk cId="3215070862" sldId="293"/>
        </pc:sldMkLst>
      </pc:sldChg>
      <pc:sldChg chg="del">
        <pc:chgData name="Benedikte Abrahamsen" userId="1c245384-ced1-4b70-91eb-3fe4c3b75bf1" providerId="ADAL" clId="{FD9629AE-01E6-4D12-A0DF-849625BA17E3}" dt="2024-11-13T13:35:01.753" v="70" actId="47"/>
        <pc:sldMkLst>
          <pc:docMk/>
          <pc:sldMk cId="343229225" sldId="294"/>
        </pc:sldMkLst>
      </pc:sldChg>
      <pc:sldChg chg="del">
        <pc:chgData name="Benedikte Abrahamsen" userId="1c245384-ced1-4b70-91eb-3fe4c3b75bf1" providerId="ADAL" clId="{FD9629AE-01E6-4D12-A0DF-849625BA17E3}" dt="2024-11-13T13:35:02.802" v="71" actId="47"/>
        <pc:sldMkLst>
          <pc:docMk/>
          <pc:sldMk cId="614679399" sldId="295"/>
        </pc:sldMkLst>
      </pc:sldChg>
      <pc:sldChg chg="del">
        <pc:chgData name="Benedikte Abrahamsen" userId="1c245384-ced1-4b70-91eb-3fe4c3b75bf1" providerId="ADAL" clId="{FD9629AE-01E6-4D12-A0DF-849625BA17E3}" dt="2024-11-13T13:35:03.560" v="72" actId="47"/>
        <pc:sldMkLst>
          <pc:docMk/>
          <pc:sldMk cId="3052304634" sldId="296"/>
        </pc:sldMkLst>
      </pc:sldChg>
      <pc:sldChg chg="modSp mod">
        <pc:chgData name="Benedikte Abrahamsen" userId="1c245384-ced1-4b70-91eb-3fe4c3b75bf1" providerId="ADAL" clId="{FD9629AE-01E6-4D12-A0DF-849625BA17E3}" dt="2024-11-13T13:34:05.960" v="64" actId="5793"/>
        <pc:sldMkLst>
          <pc:docMk/>
          <pc:sldMk cId="3950799917" sldId="300"/>
        </pc:sldMkLst>
        <pc:spChg chg="mod">
          <ac:chgData name="Benedikte Abrahamsen" userId="1c245384-ced1-4b70-91eb-3fe4c3b75bf1" providerId="ADAL" clId="{FD9629AE-01E6-4D12-A0DF-849625BA17E3}" dt="2024-11-13T13:34:05.960" v="64" actId="5793"/>
          <ac:spMkLst>
            <pc:docMk/>
            <pc:sldMk cId="3950799917" sldId="300"/>
            <ac:spMk id="3" creationId="{43A7B18F-10B9-F354-738B-C45D6DEAAD39}"/>
          </ac:spMkLst>
        </pc:spChg>
      </pc:sldChg>
      <pc:sldChg chg="del">
        <pc:chgData name="Benedikte Abrahamsen" userId="1c245384-ced1-4b70-91eb-3fe4c3b75bf1" providerId="ADAL" clId="{FD9629AE-01E6-4D12-A0DF-849625BA17E3}" dt="2024-11-13T13:35:39.315" v="74" actId="47"/>
        <pc:sldMkLst>
          <pc:docMk/>
          <pc:sldMk cId="4216404921" sldId="301"/>
        </pc:sldMkLst>
      </pc:sldChg>
    </pc:docChg>
  </pc:docChgLst>
  <pc:docChgLst>
    <pc:chgData name="Benedikte Abrahamsen" userId="S::benedikte.abrahamsen@offshorenorge.no::1c245384-ced1-4b70-91eb-3fe4c3b75bf1" providerId="AD" clId="Web-{3BD588CA-1F90-062A-0B87-790C79DC6690}"/>
    <pc:docChg chg="modSld">
      <pc:chgData name="Benedikte Abrahamsen" userId="S::benedikte.abrahamsen@offshorenorge.no::1c245384-ced1-4b70-91eb-3fe4c3b75bf1" providerId="AD" clId="Web-{3BD588CA-1F90-062A-0B87-790C79DC6690}" dt="2024-12-18T17:31:47.256" v="159" actId="20577"/>
      <pc:docMkLst>
        <pc:docMk/>
      </pc:docMkLst>
      <pc:sldChg chg="addSp modSp">
        <pc:chgData name="Benedikte Abrahamsen" userId="S::benedikte.abrahamsen@offshorenorge.no::1c245384-ced1-4b70-91eb-3fe4c3b75bf1" providerId="AD" clId="Web-{3BD588CA-1F90-062A-0B87-790C79DC6690}" dt="2024-12-18T17:31:47.256" v="159" actId="20577"/>
        <pc:sldMkLst>
          <pc:docMk/>
          <pc:sldMk cId="795934892" sldId="279"/>
        </pc:sldMkLst>
        <pc:spChg chg="add mod">
          <ac:chgData name="Benedikte Abrahamsen" userId="S::benedikte.abrahamsen@offshorenorge.no::1c245384-ced1-4b70-91eb-3fe4c3b75bf1" providerId="AD" clId="Web-{3BD588CA-1F90-062A-0B87-790C79DC6690}" dt="2024-12-18T17:31:47.256" v="159" actId="20577"/>
          <ac:spMkLst>
            <pc:docMk/>
            <pc:sldMk cId="795934892" sldId="279"/>
            <ac:spMk id="2" creationId="{831F8D3A-BB47-EB79-87C6-2421993C0D62}"/>
          </ac:spMkLst>
        </pc:spChg>
        <pc:spChg chg="mod">
          <ac:chgData name="Benedikte Abrahamsen" userId="S::benedikte.abrahamsen@offshorenorge.no::1c245384-ced1-4b70-91eb-3fe4c3b75bf1" providerId="AD" clId="Web-{3BD588CA-1F90-062A-0B87-790C79DC6690}" dt="2024-12-18T17:27:25.300" v="55" actId="20577"/>
          <ac:spMkLst>
            <pc:docMk/>
            <pc:sldMk cId="795934892" sldId="279"/>
            <ac:spMk id="5" creationId="{5F92F6F7-5C8F-FCB4-871F-FA37ECC787C8}"/>
          </ac:spMkLst>
        </pc:spChg>
      </pc:sldChg>
    </pc:docChg>
  </pc:docChgLst>
  <pc:docChgLst>
    <pc:chgData name="Benedikte Abrahamsen" userId="1c245384-ced1-4b70-91eb-3fe4c3b75bf1" providerId="ADAL" clId="{ABAC5E6C-8C77-4518-9E11-1BA2E8E4CC2A}"/>
    <pc:docChg chg="undo custSel addSld delSld modSld delMainMaster">
      <pc:chgData name="Benedikte Abrahamsen" userId="1c245384-ced1-4b70-91eb-3fe4c3b75bf1" providerId="ADAL" clId="{ABAC5E6C-8C77-4518-9E11-1BA2E8E4CC2A}" dt="2023-04-03T12:43:41.107" v="1844" actId="47"/>
      <pc:docMkLst>
        <pc:docMk/>
      </pc:docMkLst>
      <pc:sldChg chg="del">
        <pc:chgData name="Benedikte Abrahamsen" userId="1c245384-ced1-4b70-91eb-3fe4c3b75bf1" providerId="ADAL" clId="{ABAC5E6C-8C77-4518-9E11-1BA2E8E4CC2A}" dt="2023-04-03T11:14:47.594" v="52" actId="47"/>
        <pc:sldMkLst>
          <pc:docMk/>
          <pc:sldMk cId="0" sldId="256"/>
        </pc:sldMkLst>
      </pc:sldChg>
      <pc:sldChg chg="del">
        <pc:chgData name="Benedikte Abrahamsen" userId="1c245384-ced1-4b70-91eb-3fe4c3b75bf1" providerId="ADAL" clId="{ABAC5E6C-8C77-4518-9E11-1BA2E8E4CC2A}" dt="2023-04-03T11:15:31.626" v="67" actId="47"/>
        <pc:sldMkLst>
          <pc:docMk/>
          <pc:sldMk cId="0" sldId="257"/>
        </pc:sldMkLst>
      </pc:sldChg>
      <pc:sldChg chg="del">
        <pc:chgData name="Benedikte Abrahamsen" userId="1c245384-ced1-4b70-91eb-3fe4c3b75bf1" providerId="ADAL" clId="{ABAC5E6C-8C77-4518-9E11-1BA2E8E4CC2A}" dt="2023-04-03T11:17:00.126" v="199" actId="47"/>
        <pc:sldMkLst>
          <pc:docMk/>
          <pc:sldMk cId="0" sldId="258"/>
        </pc:sldMkLst>
      </pc:sldChg>
      <pc:sldChg chg="del">
        <pc:chgData name="Benedikte Abrahamsen" userId="1c245384-ced1-4b70-91eb-3fe4c3b75bf1" providerId="ADAL" clId="{ABAC5E6C-8C77-4518-9E11-1BA2E8E4CC2A}" dt="2023-04-03T11:17:36.528" v="242" actId="47"/>
        <pc:sldMkLst>
          <pc:docMk/>
          <pc:sldMk cId="0" sldId="259"/>
        </pc:sldMkLst>
      </pc:sldChg>
      <pc:sldChg chg="del">
        <pc:chgData name="Benedikte Abrahamsen" userId="1c245384-ced1-4b70-91eb-3fe4c3b75bf1" providerId="ADAL" clId="{ABAC5E6C-8C77-4518-9E11-1BA2E8E4CC2A}" dt="2023-04-03T11:20:05.190" v="303" actId="47"/>
        <pc:sldMkLst>
          <pc:docMk/>
          <pc:sldMk cId="0" sldId="260"/>
        </pc:sldMkLst>
      </pc:sldChg>
      <pc:sldChg chg="del">
        <pc:chgData name="Benedikte Abrahamsen" userId="1c245384-ced1-4b70-91eb-3fe4c3b75bf1" providerId="ADAL" clId="{ABAC5E6C-8C77-4518-9E11-1BA2E8E4CC2A}" dt="2023-04-03T11:21:10.758" v="365" actId="47"/>
        <pc:sldMkLst>
          <pc:docMk/>
          <pc:sldMk cId="0" sldId="261"/>
        </pc:sldMkLst>
      </pc:sldChg>
      <pc:sldChg chg="del">
        <pc:chgData name="Benedikte Abrahamsen" userId="1c245384-ced1-4b70-91eb-3fe4c3b75bf1" providerId="ADAL" clId="{ABAC5E6C-8C77-4518-9E11-1BA2E8E4CC2A}" dt="2023-04-03T11:21:39.515" v="370" actId="47"/>
        <pc:sldMkLst>
          <pc:docMk/>
          <pc:sldMk cId="0" sldId="262"/>
        </pc:sldMkLst>
      </pc:sldChg>
      <pc:sldChg chg="add del">
        <pc:chgData name="Benedikte Abrahamsen" userId="1c245384-ced1-4b70-91eb-3fe4c3b75bf1" providerId="ADAL" clId="{ABAC5E6C-8C77-4518-9E11-1BA2E8E4CC2A}" dt="2023-04-03T11:22:28.755" v="435" actId="47"/>
        <pc:sldMkLst>
          <pc:docMk/>
          <pc:sldMk cId="0" sldId="263"/>
        </pc:sldMkLst>
      </pc:sldChg>
      <pc:sldChg chg="del">
        <pc:chgData name="Benedikte Abrahamsen" userId="1c245384-ced1-4b70-91eb-3fe4c3b75bf1" providerId="ADAL" clId="{ABAC5E6C-8C77-4518-9E11-1BA2E8E4CC2A}" dt="2023-04-03T11:24:45.608" v="469" actId="47"/>
        <pc:sldMkLst>
          <pc:docMk/>
          <pc:sldMk cId="0" sldId="264"/>
        </pc:sldMkLst>
      </pc:sldChg>
      <pc:sldChg chg="del">
        <pc:chgData name="Benedikte Abrahamsen" userId="1c245384-ced1-4b70-91eb-3fe4c3b75bf1" providerId="ADAL" clId="{ABAC5E6C-8C77-4518-9E11-1BA2E8E4CC2A}" dt="2023-04-03T11:25:57.301" v="510" actId="47"/>
        <pc:sldMkLst>
          <pc:docMk/>
          <pc:sldMk cId="0" sldId="265"/>
        </pc:sldMkLst>
      </pc:sldChg>
      <pc:sldChg chg="del">
        <pc:chgData name="Benedikte Abrahamsen" userId="1c245384-ced1-4b70-91eb-3fe4c3b75bf1" providerId="ADAL" clId="{ABAC5E6C-8C77-4518-9E11-1BA2E8E4CC2A}" dt="2023-04-03T12:17:58.712" v="521" actId="47"/>
        <pc:sldMkLst>
          <pc:docMk/>
          <pc:sldMk cId="0" sldId="266"/>
        </pc:sldMkLst>
      </pc:sldChg>
      <pc:sldChg chg="del">
        <pc:chgData name="Benedikte Abrahamsen" userId="1c245384-ced1-4b70-91eb-3fe4c3b75bf1" providerId="ADAL" clId="{ABAC5E6C-8C77-4518-9E11-1BA2E8E4CC2A}" dt="2023-04-03T12:20:21.687" v="593" actId="47"/>
        <pc:sldMkLst>
          <pc:docMk/>
          <pc:sldMk cId="0" sldId="267"/>
        </pc:sldMkLst>
      </pc:sldChg>
      <pc:sldChg chg="del">
        <pc:chgData name="Benedikte Abrahamsen" userId="1c245384-ced1-4b70-91eb-3fe4c3b75bf1" providerId="ADAL" clId="{ABAC5E6C-8C77-4518-9E11-1BA2E8E4CC2A}" dt="2023-04-03T12:23:37.880" v="945" actId="47"/>
        <pc:sldMkLst>
          <pc:docMk/>
          <pc:sldMk cId="0" sldId="268"/>
        </pc:sldMkLst>
      </pc:sldChg>
      <pc:sldChg chg="del">
        <pc:chgData name="Benedikte Abrahamsen" userId="1c245384-ced1-4b70-91eb-3fe4c3b75bf1" providerId="ADAL" clId="{ABAC5E6C-8C77-4518-9E11-1BA2E8E4CC2A}" dt="2023-04-03T12:26:26.235" v="1063" actId="47"/>
        <pc:sldMkLst>
          <pc:docMk/>
          <pc:sldMk cId="0" sldId="269"/>
        </pc:sldMkLst>
      </pc:sldChg>
      <pc:sldChg chg="del">
        <pc:chgData name="Benedikte Abrahamsen" userId="1c245384-ced1-4b70-91eb-3fe4c3b75bf1" providerId="ADAL" clId="{ABAC5E6C-8C77-4518-9E11-1BA2E8E4CC2A}" dt="2023-04-03T12:30:11.378" v="1230" actId="47"/>
        <pc:sldMkLst>
          <pc:docMk/>
          <pc:sldMk cId="0" sldId="270"/>
        </pc:sldMkLst>
      </pc:sldChg>
      <pc:sldChg chg="del">
        <pc:chgData name="Benedikte Abrahamsen" userId="1c245384-ced1-4b70-91eb-3fe4c3b75bf1" providerId="ADAL" clId="{ABAC5E6C-8C77-4518-9E11-1BA2E8E4CC2A}" dt="2023-04-03T12:30:59.190" v="1271" actId="47"/>
        <pc:sldMkLst>
          <pc:docMk/>
          <pc:sldMk cId="0" sldId="271"/>
        </pc:sldMkLst>
      </pc:sldChg>
      <pc:sldChg chg="del">
        <pc:chgData name="Benedikte Abrahamsen" userId="1c245384-ced1-4b70-91eb-3fe4c3b75bf1" providerId="ADAL" clId="{ABAC5E6C-8C77-4518-9E11-1BA2E8E4CC2A}" dt="2023-04-03T12:32:34.335" v="1461" actId="47"/>
        <pc:sldMkLst>
          <pc:docMk/>
          <pc:sldMk cId="0" sldId="272"/>
        </pc:sldMkLst>
      </pc:sldChg>
      <pc:sldChg chg="del">
        <pc:chgData name="Benedikte Abrahamsen" userId="1c245384-ced1-4b70-91eb-3fe4c3b75bf1" providerId="ADAL" clId="{ABAC5E6C-8C77-4518-9E11-1BA2E8E4CC2A}" dt="2023-04-03T12:33:40.363" v="1549" actId="47"/>
        <pc:sldMkLst>
          <pc:docMk/>
          <pc:sldMk cId="0" sldId="273"/>
        </pc:sldMkLst>
      </pc:sldChg>
      <pc:sldChg chg="del">
        <pc:chgData name="Benedikte Abrahamsen" userId="1c245384-ced1-4b70-91eb-3fe4c3b75bf1" providerId="ADAL" clId="{ABAC5E6C-8C77-4518-9E11-1BA2E8E4CC2A}" dt="2023-04-03T12:34:39.262" v="1558" actId="47"/>
        <pc:sldMkLst>
          <pc:docMk/>
          <pc:sldMk cId="0" sldId="274"/>
        </pc:sldMkLst>
      </pc:sldChg>
      <pc:sldChg chg="del">
        <pc:chgData name="Benedikte Abrahamsen" userId="1c245384-ced1-4b70-91eb-3fe4c3b75bf1" providerId="ADAL" clId="{ABAC5E6C-8C77-4518-9E11-1BA2E8E4CC2A}" dt="2023-04-03T12:35:04.927" v="1564" actId="47"/>
        <pc:sldMkLst>
          <pc:docMk/>
          <pc:sldMk cId="0" sldId="275"/>
        </pc:sldMkLst>
      </pc:sldChg>
      <pc:sldChg chg="del">
        <pc:chgData name="Benedikte Abrahamsen" userId="1c245384-ced1-4b70-91eb-3fe4c3b75bf1" providerId="ADAL" clId="{ABAC5E6C-8C77-4518-9E11-1BA2E8E4CC2A}" dt="2023-04-03T12:40:09.108" v="1688" actId="47"/>
        <pc:sldMkLst>
          <pc:docMk/>
          <pc:sldMk cId="0" sldId="276"/>
        </pc:sldMkLst>
      </pc:sldChg>
      <pc:sldChg chg="del">
        <pc:chgData name="Benedikte Abrahamsen" userId="1c245384-ced1-4b70-91eb-3fe4c3b75bf1" providerId="ADAL" clId="{ABAC5E6C-8C77-4518-9E11-1BA2E8E4CC2A}" dt="2023-04-03T12:42:05.489" v="1783" actId="47"/>
        <pc:sldMkLst>
          <pc:docMk/>
          <pc:sldMk cId="0" sldId="277"/>
        </pc:sldMkLst>
      </pc:sldChg>
      <pc:sldChg chg="del">
        <pc:chgData name="Benedikte Abrahamsen" userId="1c245384-ced1-4b70-91eb-3fe4c3b75bf1" providerId="ADAL" clId="{ABAC5E6C-8C77-4518-9E11-1BA2E8E4CC2A}" dt="2023-04-03T12:43:41.107" v="1844" actId="47"/>
        <pc:sldMkLst>
          <pc:docMk/>
          <pc:sldMk cId="0" sldId="278"/>
        </pc:sldMkLst>
      </pc:sldChg>
      <pc:sldChg chg="modSp add del mod setBg">
        <pc:chgData name="Benedikte Abrahamsen" userId="1c245384-ced1-4b70-91eb-3fe4c3b75bf1" providerId="ADAL" clId="{ABAC5E6C-8C77-4518-9E11-1BA2E8E4CC2A}" dt="2023-04-03T11:14:44.408" v="51" actId="20577"/>
        <pc:sldMkLst>
          <pc:docMk/>
          <pc:sldMk cId="795934892" sldId="279"/>
        </pc:sldMkLst>
        <pc:spChg chg="mod">
          <ac:chgData name="Benedikte Abrahamsen" userId="1c245384-ced1-4b70-91eb-3fe4c3b75bf1" providerId="ADAL" clId="{ABAC5E6C-8C77-4518-9E11-1BA2E8E4CC2A}" dt="2023-04-03T11:14:44.408" v="51" actId="20577"/>
          <ac:spMkLst>
            <pc:docMk/>
            <pc:sldMk cId="795934892" sldId="279"/>
            <ac:spMk id="5" creationId="{5F92F6F7-5C8F-FCB4-871F-FA37ECC787C8}"/>
          </ac:spMkLst>
        </pc:spChg>
      </pc:sldChg>
      <pc:sldChg chg="modSp add del mod">
        <pc:chgData name="Benedikte Abrahamsen" userId="1c245384-ced1-4b70-91eb-3fe4c3b75bf1" providerId="ADAL" clId="{ABAC5E6C-8C77-4518-9E11-1BA2E8E4CC2A}" dt="2023-04-03T11:17:05.883" v="201" actId="20577"/>
        <pc:sldMkLst>
          <pc:docMk/>
          <pc:sldMk cId="1976200854" sldId="280"/>
        </pc:sldMkLst>
        <pc:spChg chg="mod">
          <ac:chgData name="Benedikte Abrahamsen" userId="1c245384-ced1-4b70-91eb-3fe4c3b75bf1" providerId="ADAL" clId="{ABAC5E6C-8C77-4518-9E11-1BA2E8E4CC2A}" dt="2023-04-03T11:17:05.883" v="201" actId="20577"/>
          <ac:spMkLst>
            <pc:docMk/>
            <pc:sldMk cId="1976200854" sldId="280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5:35.125" v="68" actId="313"/>
          <ac:spMkLst>
            <pc:docMk/>
            <pc:sldMk cId="1976200854" sldId="280"/>
            <ac:spMk id="3" creationId="{F8CBE4F9-79F8-07DF-8BC6-5BD034C058D2}"/>
          </ac:spMkLst>
        </pc:spChg>
      </pc:sldChg>
      <pc:sldChg chg="addSp delSp modSp mod">
        <pc:chgData name="Benedikte Abrahamsen" userId="1c245384-ced1-4b70-91eb-3fe4c3b75bf1" providerId="ADAL" clId="{ABAC5E6C-8C77-4518-9E11-1BA2E8E4CC2A}" dt="2023-04-03T11:17:08.860" v="203" actId="20577"/>
        <pc:sldMkLst>
          <pc:docMk/>
          <pc:sldMk cId="3828203145" sldId="281"/>
        </pc:sldMkLst>
        <pc:spChg chg="mod">
          <ac:chgData name="Benedikte Abrahamsen" userId="1c245384-ced1-4b70-91eb-3fe4c3b75bf1" providerId="ADAL" clId="{ABAC5E6C-8C77-4518-9E11-1BA2E8E4CC2A}" dt="2023-04-03T11:17:08.860" v="203" actId="20577"/>
          <ac:spMkLst>
            <pc:docMk/>
            <pc:sldMk cId="3828203145" sldId="281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6:43.118" v="195" actId="113"/>
          <ac:spMkLst>
            <pc:docMk/>
            <pc:sldMk cId="3828203145" sldId="281"/>
            <ac:spMk id="3" creationId="{F8CBE4F9-79F8-07DF-8BC6-5BD034C058D2}"/>
          </ac:spMkLst>
        </pc:spChg>
        <pc:spChg chg="add del">
          <ac:chgData name="Benedikte Abrahamsen" userId="1c245384-ced1-4b70-91eb-3fe4c3b75bf1" providerId="ADAL" clId="{ABAC5E6C-8C77-4518-9E11-1BA2E8E4CC2A}" dt="2023-04-03T11:16:48.357" v="197" actId="22"/>
          <ac:spMkLst>
            <pc:docMk/>
            <pc:sldMk cId="3828203145" sldId="281"/>
            <ac:spMk id="5" creationId="{209CD6A8-9B21-7588-963F-FD59AC511D90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17:33.198" v="241" actId="27636"/>
        <pc:sldMkLst>
          <pc:docMk/>
          <pc:sldMk cId="2282470074" sldId="282"/>
        </pc:sldMkLst>
        <pc:spChg chg="mod">
          <ac:chgData name="Benedikte Abrahamsen" userId="1c245384-ced1-4b70-91eb-3fe4c3b75bf1" providerId="ADAL" clId="{ABAC5E6C-8C77-4518-9E11-1BA2E8E4CC2A}" dt="2023-04-03T11:17:11.876" v="205" actId="20577"/>
          <ac:spMkLst>
            <pc:docMk/>
            <pc:sldMk cId="2282470074" sldId="282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7:33.198" v="241" actId="27636"/>
          <ac:spMkLst>
            <pc:docMk/>
            <pc:sldMk cId="2282470074" sldId="282"/>
            <ac:spMk id="3" creationId="{F8CBE4F9-79F8-07DF-8BC6-5BD034C058D2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0:00.505" v="302" actId="255"/>
        <pc:sldMkLst>
          <pc:docMk/>
          <pc:sldMk cId="1204898763" sldId="283"/>
        </pc:sldMkLst>
        <pc:spChg chg="mod">
          <ac:chgData name="Benedikte Abrahamsen" userId="1c245384-ced1-4b70-91eb-3fe4c3b75bf1" providerId="ADAL" clId="{ABAC5E6C-8C77-4518-9E11-1BA2E8E4CC2A}" dt="2023-04-03T11:17:48.541" v="245" actId="20577"/>
          <ac:spMkLst>
            <pc:docMk/>
            <pc:sldMk cId="1204898763" sldId="283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0:00.505" v="302" actId="255"/>
          <ac:spMkLst>
            <pc:docMk/>
            <pc:sldMk cId="1204898763" sldId="283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1:07.430" v="364" actId="27636"/>
        <pc:sldMkLst>
          <pc:docMk/>
          <pc:sldMk cId="1894689734" sldId="284"/>
        </pc:sldMkLst>
        <pc:spChg chg="mod">
          <ac:chgData name="Benedikte Abrahamsen" userId="1c245384-ced1-4b70-91eb-3fe4c3b75bf1" providerId="ADAL" clId="{ABAC5E6C-8C77-4518-9E11-1BA2E8E4CC2A}" dt="2023-04-03T11:21:07.430" v="364" actId="27636"/>
          <ac:spMkLst>
            <pc:docMk/>
            <pc:sldMk cId="1894689734" sldId="284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1:37.056" v="369" actId="20577"/>
        <pc:sldMkLst>
          <pc:docMk/>
          <pc:sldMk cId="1290262398" sldId="285"/>
        </pc:sldMkLst>
        <pc:spChg chg="mod">
          <ac:chgData name="Benedikte Abrahamsen" userId="1c245384-ced1-4b70-91eb-3fe4c3b75bf1" providerId="ADAL" clId="{ABAC5E6C-8C77-4518-9E11-1BA2E8E4CC2A}" dt="2023-04-03T11:21:25.259" v="368" actId="20577"/>
          <ac:spMkLst>
            <pc:docMk/>
            <pc:sldMk cId="1290262398" sldId="285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1:37.056" v="369" actId="20577"/>
          <ac:spMkLst>
            <pc:docMk/>
            <pc:sldMk cId="1290262398" sldId="285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3:09.492" v="445" actId="108"/>
        <pc:sldMkLst>
          <pc:docMk/>
          <pc:sldMk cId="2032633408" sldId="286"/>
        </pc:sldMkLst>
        <pc:spChg chg="mod">
          <ac:chgData name="Benedikte Abrahamsen" userId="1c245384-ced1-4b70-91eb-3fe4c3b75bf1" providerId="ADAL" clId="{ABAC5E6C-8C77-4518-9E11-1BA2E8E4CC2A}" dt="2023-04-03T11:23:09.492" v="445" actId="108"/>
          <ac:spMkLst>
            <pc:docMk/>
            <pc:sldMk cId="2032633408" sldId="286"/>
            <ac:spMk id="3" creationId="{43A7B18F-10B9-F354-738B-C45D6DEAAD39}"/>
          </ac:spMkLst>
        </pc:spChg>
      </pc:sldChg>
      <pc:sldChg chg="addSp delSp modSp add mod">
        <pc:chgData name="Benedikte Abrahamsen" userId="1c245384-ced1-4b70-91eb-3fe4c3b75bf1" providerId="ADAL" clId="{ABAC5E6C-8C77-4518-9E11-1BA2E8E4CC2A}" dt="2023-04-03T11:25:15.364" v="472" actId="255"/>
        <pc:sldMkLst>
          <pc:docMk/>
          <pc:sldMk cId="4067247959" sldId="287"/>
        </pc:sldMkLst>
        <pc:spChg chg="mod">
          <ac:chgData name="Benedikte Abrahamsen" userId="1c245384-ced1-4b70-91eb-3fe4c3b75bf1" providerId="ADAL" clId="{ABAC5E6C-8C77-4518-9E11-1BA2E8E4CC2A}" dt="2023-04-03T11:25:15.364" v="472" actId="255"/>
          <ac:spMkLst>
            <pc:docMk/>
            <pc:sldMk cId="4067247959" sldId="287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4:43.550" v="468" actId="20577"/>
          <ac:spMkLst>
            <pc:docMk/>
            <pc:sldMk cId="4067247959" sldId="287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1:22:48.641" v="439"/>
          <ac:spMkLst>
            <pc:docMk/>
            <pc:sldMk cId="4067247959" sldId="287"/>
            <ac:spMk id="6" creationId="{3A006134-C3A5-3803-B249-597DCC00F0F4}"/>
          </ac:spMkLst>
        </pc:spChg>
        <pc:picChg chg="del">
          <ac:chgData name="Benedikte Abrahamsen" userId="1c245384-ced1-4b70-91eb-3fe4c3b75bf1" providerId="ADAL" clId="{ABAC5E6C-8C77-4518-9E11-1BA2E8E4CC2A}" dt="2023-04-03T11:22:44.630" v="437" actId="478"/>
          <ac:picMkLst>
            <pc:docMk/>
            <pc:sldMk cId="4067247959" sldId="287"/>
            <ac:picMk id="5" creationId="{9F4F408D-1AFA-E29E-C145-09B1AB9EF523}"/>
          </ac:picMkLst>
        </pc:picChg>
        <pc:picChg chg="add mod">
          <ac:chgData name="Benedikte Abrahamsen" userId="1c245384-ced1-4b70-91eb-3fe4c3b75bf1" providerId="ADAL" clId="{ABAC5E6C-8C77-4518-9E11-1BA2E8E4CC2A}" dt="2023-04-03T11:23:24.826" v="452" actId="1035"/>
          <ac:picMkLst>
            <pc:docMk/>
            <pc:sldMk cId="4067247959" sldId="287"/>
            <ac:picMk id="7" creationId="{9956CBF6-4049-872A-DD55-6C8F370217DD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1:25:55.087" v="509"/>
        <pc:sldMkLst>
          <pc:docMk/>
          <pc:sldMk cId="395489142" sldId="288"/>
        </pc:sldMkLst>
        <pc:spChg chg="mod">
          <ac:chgData name="Benedikte Abrahamsen" userId="1c245384-ced1-4b70-91eb-3fe4c3b75bf1" providerId="ADAL" clId="{ABAC5E6C-8C77-4518-9E11-1BA2E8E4CC2A}" dt="2023-04-03T11:25:24.846" v="493" actId="255"/>
          <ac:spMkLst>
            <pc:docMk/>
            <pc:sldMk cId="395489142" sldId="288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5:50.366" v="506" actId="20577"/>
          <ac:spMkLst>
            <pc:docMk/>
            <pc:sldMk cId="395489142" sldId="288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1:25:55.087" v="509"/>
          <ac:spMkLst>
            <pc:docMk/>
            <pc:sldMk cId="395489142" sldId="288"/>
            <ac:spMk id="5" creationId="{20691673-9027-3588-C608-59EC68A7E386}"/>
          </ac:spMkLst>
        </pc:spChg>
        <pc:picChg chg="add mod">
          <ac:chgData name="Benedikte Abrahamsen" userId="1c245384-ced1-4b70-91eb-3fe4c3b75bf1" providerId="ADAL" clId="{ABAC5E6C-8C77-4518-9E11-1BA2E8E4CC2A}" dt="2023-04-03T11:25:55.087" v="509"/>
          <ac:picMkLst>
            <pc:docMk/>
            <pc:sldMk cId="395489142" sldId="288"/>
            <ac:picMk id="6" creationId="{30645801-4BBD-E8C8-E697-5225B5BA50BD}"/>
          </ac:picMkLst>
        </pc:picChg>
        <pc:picChg chg="del">
          <ac:chgData name="Benedikte Abrahamsen" userId="1c245384-ced1-4b70-91eb-3fe4c3b75bf1" providerId="ADAL" clId="{ABAC5E6C-8C77-4518-9E11-1BA2E8E4CC2A}" dt="2023-04-03T11:25:51.467" v="507" actId="478"/>
          <ac:picMkLst>
            <pc:docMk/>
            <pc:sldMk cId="395489142" sldId="288"/>
            <ac:picMk id="7" creationId="{9956CBF6-4049-872A-DD55-6C8F370217DD}"/>
          </ac:picMkLst>
        </pc:picChg>
      </pc:sldChg>
      <pc:sldChg chg="addSp modSp add mod modClrScheme chgLayout">
        <pc:chgData name="Benedikte Abrahamsen" userId="1c245384-ced1-4b70-91eb-3fe4c3b75bf1" providerId="ADAL" clId="{ABAC5E6C-8C77-4518-9E11-1BA2E8E4CC2A}" dt="2023-04-03T12:17:53.830" v="520" actId="108"/>
        <pc:sldMkLst>
          <pc:docMk/>
          <pc:sldMk cId="4001967326" sldId="289"/>
        </pc:sldMkLst>
        <pc:spChg chg="mod ord">
          <ac:chgData name="Benedikte Abrahamsen" userId="1c245384-ced1-4b70-91eb-3fe4c3b75bf1" providerId="ADAL" clId="{ABAC5E6C-8C77-4518-9E11-1BA2E8E4CC2A}" dt="2023-04-03T12:17:33.806" v="514" actId="700"/>
          <ac:spMkLst>
            <pc:docMk/>
            <pc:sldMk cId="4001967326" sldId="289"/>
            <ac:spMk id="2" creationId="{A0E9D19A-A3B3-134A-7B11-A158FA02E7A1}"/>
          </ac:spMkLst>
        </pc:spChg>
        <pc:spChg chg="mod ord">
          <ac:chgData name="Benedikte Abrahamsen" userId="1c245384-ced1-4b70-91eb-3fe4c3b75bf1" providerId="ADAL" clId="{ABAC5E6C-8C77-4518-9E11-1BA2E8E4CC2A}" dt="2023-04-03T12:17:42.537" v="518" actId="20577"/>
          <ac:spMkLst>
            <pc:docMk/>
            <pc:sldMk cId="4001967326" sldId="289"/>
            <ac:spMk id="3" creationId="{43A7B18F-10B9-F354-738B-C45D6DEAAD39}"/>
          </ac:spMkLst>
        </pc:spChg>
        <pc:spChg chg="add mod ord">
          <ac:chgData name="Benedikte Abrahamsen" userId="1c245384-ced1-4b70-91eb-3fe4c3b75bf1" providerId="ADAL" clId="{ABAC5E6C-8C77-4518-9E11-1BA2E8E4CC2A}" dt="2023-04-03T12:17:53.830" v="520" actId="108"/>
          <ac:spMkLst>
            <pc:docMk/>
            <pc:sldMk cId="4001967326" sldId="289"/>
            <ac:spMk id="4" creationId="{C8215239-110D-8B57-2108-E7CF52EC77CF}"/>
          </ac:spMkLst>
        </pc:spChg>
      </pc:sldChg>
      <pc:sldChg chg="addSp delSp modSp add mod">
        <pc:chgData name="Benedikte Abrahamsen" userId="1c245384-ced1-4b70-91eb-3fe4c3b75bf1" providerId="ADAL" clId="{ABAC5E6C-8C77-4518-9E11-1BA2E8E4CC2A}" dt="2023-04-03T12:24:01.638" v="957" actId="255"/>
        <pc:sldMkLst>
          <pc:docMk/>
          <pc:sldMk cId="537901159" sldId="290"/>
        </pc:sldMkLst>
        <pc:spChg chg="mod">
          <ac:chgData name="Benedikte Abrahamsen" userId="1c245384-ced1-4b70-91eb-3fe4c3b75bf1" providerId="ADAL" clId="{ABAC5E6C-8C77-4518-9E11-1BA2E8E4CC2A}" dt="2023-04-03T12:24:01.638" v="957" actId="255"/>
          <ac:spMkLst>
            <pc:docMk/>
            <pc:sldMk cId="537901159" sldId="290"/>
            <ac:spMk id="2" creationId="{A0E9D19A-A3B3-134A-7B11-A158FA02E7A1}"/>
          </ac:spMkLst>
        </pc:spChg>
        <pc:spChg chg="del mod">
          <ac:chgData name="Benedikte Abrahamsen" userId="1c245384-ced1-4b70-91eb-3fe4c3b75bf1" providerId="ADAL" clId="{ABAC5E6C-8C77-4518-9E11-1BA2E8E4CC2A}" dt="2023-04-03T12:18:31.318" v="543"/>
          <ac:spMkLst>
            <pc:docMk/>
            <pc:sldMk cId="537901159" sldId="290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2:18:24.961" v="542"/>
          <ac:spMkLst>
            <pc:docMk/>
            <pc:sldMk cId="537901159" sldId="290"/>
            <ac:spMk id="5" creationId="{6B6EAE76-37E3-7943-36DF-6EA8E6040B22}"/>
          </ac:spMkLst>
        </pc:spChg>
        <pc:spChg chg="add mod">
          <ac:chgData name="Benedikte Abrahamsen" userId="1c245384-ced1-4b70-91eb-3fe4c3b75bf1" providerId="ADAL" clId="{ABAC5E6C-8C77-4518-9E11-1BA2E8E4CC2A}" dt="2023-04-03T12:20:00.122" v="583" actId="14100"/>
          <ac:spMkLst>
            <pc:docMk/>
            <pc:sldMk cId="537901159" sldId="290"/>
            <ac:spMk id="9" creationId="{4168EBD2-333C-34E1-438E-81C33B3CD61D}"/>
          </ac:spMkLst>
        </pc:spChg>
        <pc:spChg chg="add mod">
          <ac:chgData name="Benedikte Abrahamsen" userId="1c245384-ced1-4b70-91eb-3fe4c3b75bf1" providerId="ADAL" clId="{ABAC5E6C-8C77-4518-9E11-1BA2E8E4CC2A}" dt="2023-04-03T12:20:13.503" v="592" actId="20577"/>
          <ac:spMkLst>
            <pc:docMk/>
            <pc:sldMk cId="537901159" sldId="290"/>
            <ac:spMk id="10" creationId="{2F7F1618-B53C-B6B3-3CA9-D7CE350333B3}"/>
          </ac:spMkLst>
        </pc:spChg>
        <pc:picChg chg="del">
          <ac:chgData name="Benedikte Abrahamsen" userId="1c245384-ced1-4b70-91eb-3fe4c3b75bf1" providerId="ADAL" clId="{ABAC5E6C-8C77-4518-9E11-1BA2E8E4CC2A}" dt="2023-04-03T12:18:03.737" v="523" actId="478"/>
          <ac:picMkLst>
            <pc:docMk/>
            <pc:sldMk cId="537901159" sldId="290"/>
            <ac:picMk id="6" creationId="{30645801-4BBD-E8C8-E697-5225B5BA50BD}"/>
          </ac:picMkLst>
        </pc:picChg>
        <pc:picChg chg="add mod">
          <ac:chgData name="Benedikte Abrahamsen" userId="1c245384-ced1-4b70-91eb-3fe4c3b75bf1" providerId="ADAL" clId="{ABAC5E6C-8C77-4518-9E11-1BA2E8E4CC2A}" dt="2023-04-03T12:19:50.778" v="580" actId="14100"/>
          <ac:picMkLst>
            <pc:docMk/>
            <pc:sldMk cId="537901159" sldId="290"/>
            <ac:picMk id="7" creationId="{56ECD7D1-5C87-C1DD-9052-F0C0C03597ED}"/>
          </ac:picMkLst>
        </pc:picChg>
        <pc:picChg chg="add mod">
          <ac:chgData name="Benedikte Abrahamsen" userId="1c245384-ced1-4b70-91eb-3fe4c3b75bf1" providerId="ADAL" clId="{ABAC5E6C-8C77-4518-9E11-1BA2E8E4CC2A}" dt="2023-04-03T12:19:56.648" v="582" actId="14100"/>
          <ac:picMkLst>
            <pc:docMk/>
            <pc:sldMk cId="537901159" sldId="290"/>
            <ac:picMk id="8" creationId="{9A8A315A-B4F2-EB71-EED4-BF0131AB1DF2}"/>
          </ac:picMkLst>
        </pc:picChg>
      </pc:sldChg>
      <pc:sldChg chg="addSp delSp modSp new mod">
        <pc:chgData name="Benedikte Abrahamsen" userId="1c245384-ced1-4b70-91eb-3fe4c3b75bf1" providerId="ADAL" clId="{ABAC5E6C-8C77-4518-9E11-1BA2E8E4CC2A}" dt="2023-04-03T12:24:15.869" v="958" actId="255"/>
        <pc:sldMkLst>
          <pc:docMk/>
          <pc:sldMk cId="2657321414" sldId="291"/>
        </pc:sldMkLst>
        <pc:spChg chg="mod">
          <ac:chgData name="Benedikte Abrahamsen" userId="1c245384-ced1-4b70-91eb-3fe4c3b75bf1" providerId="ADAL" clId="{ABAC5E6C-8C77-4518-9E11-1BA2E8E4CC2A}" dt="2023-04-03T12:24:15.869" v="958" actId="255"/>
          <ac:spMkLst>
            <pc:docMk/>
            <pc:sldMk cId="2657321414" sldId="291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2:15.059" v="818" actId="27636"/>
          <ac:spMkLst>
            <pc:docMk/>
            <pc:sldMk cId="2657321414" sldId="291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3:44.415" v="948" actId="20577"/>
          <ac:spMkLst>
            <pc:docMk/>
            <pc:sldMk cId="2657321414" sldId="291"/>
            <ac:spMk id="4" creationId="{8B14ECA6-557A-6803-3DEE-9499988D1306}"/>
          </ac:spMkLst>
        </pc:spChg>
        <pc:picChg chg="add del mod">
          <ac:chgData name="Benedikte Abrahamsen" userId="1c245384-ced1-4b70-91eb-3fe4c3b75bf1" providerId="ADAL" clId="{ABAC5E6C-8C77-4518-9E11-1BA2E8E4CC2A}" dt="2023-04-03T12:23:21.671" v="941" actId="478"/>
          <ac:picMkLst>
            <pc:docMk/>
            <pc:sldMk cId="2657321414" sldId="291"/>
            <ac:picMk id="5" creationId="{0632C35C-A622-CF4A-DE54-41142B709FDA}"/>
          </ac:picMkLst>
        </pc:picChg>
        <pc:picChg chg="add mod">
          <ac:chgData name="Benedikte Abrahamsen" userId="1c245384-ced1-4b70-91eb-3fe4c3b75bf1" providerId="ADAL" clId="{ABAC5E6C-8C77-4518-9E11-1BA2E8E4CC2A}" dt="2023-04-03T12:23:32.009" v="944" actId="1076"/>
          <ac:picMkLst>
            <pc:docMk/>
            <pc:sldMk cId="2657321414" sldId="291"/>
            <ac:picMk id="6" creationId="{91167AE2-43CE-5D53-0B8D-4BCA6009CF68}"/>
          </ac:picMkLst>
        </pc:picChg>
      </pc:sldChg>
      <pc:sldChg chg="add del">
        <pc:chgData name="Benedikte Abrahamsen" userId="1c245384-ced1-4b70-91eb-3fe4c3b75bf1" providerId="ADAL" clId="{ABAC5E6C-8C77-4518-9E11-1BA2E8E4CC2A}" dt="2023-04-03T12:20:37.406" v="595"/>
        <pc:sldMkLst>
          <pc:docMk/>
          <pc:sldMk cId="3023646839" sldId="291"/>
        </pc:sldMkLst>
      </pc:sldChg>
      <pc:sldChg chg="addSp delSp modSp add mod modNotesTx">
        <pc:chgData name="Benedikte Abrahamsen" userId="1c245384-ced1-4b70-91eb-3fe4c3b75bf1" providerId="ADAL" clId="{ABAC5E6C-8C77-4518-9E11-1BA2E8E4CC2A}" dt="2023-04-03T12:30:06.250" v="1229" actId="1076"/>
        <pc:sldMkLst>
          <pc:docMk/>
          <pc:sldMk cId="2426694390" sldId="292"/>
        </pc:sldMkLst>
        <pc:spChg chg="mod">
          <ac:chgData name="Benedikte Abrahamsen" userId="1c245384-ced1-4b70-91eb-3fe4c3b75bf1" providerId="ADAL" clId="{ABAC5E6C-8C77-4518-9E11-1BA2E8E4CC2A}" dt="2023-04-03T12:24:28.777" v="959" actId="255"/>
          <ac:spMkLst>
            <pc:docMk/>
            <pc:sldMk cId="2426694390" sldId="292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6:56.896" v="1082" actId="20577"/>
          <ac:spMkLst>
            <pc:docMk/>
            <pc:sldMk cId="2426694390" sldId="292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9:56.959" v="1226" actId="12"/>
          <ac:spMkLst>
            <pc:docMk/>
            <pc:sldMk cId="2426694390" sldId="292"/>
            <ac:spMk id="4" creationId="{8B14ECA6-557A-6803-3DEE-9499988D1306}"/>
          </ac:spMkLst>
        </pc:spChg>
        <pc:picChg chg="add del mod">
          <ac:chgData name="Benedikte Abrahamsen" userId="1c245384-ced1-4b70-91eb-3fe4c3b75bf1" providerId="ADAL" clId="{ABAC5E6C-8C77-4518-9E11-1BA2E8E4CC2A}" dt="2023-04-03T12:26:00.186" v="1054" actId="478"/>
          <ac:picMkLst>
            <pc:docMk/>
            <pc:sldMk cId="2426694390" sldId="292"/>
            <ac:picMk id="5" creationId="{AE83F4C1-816B-40C1-D203-E750B97E789F}"/>
          </ac:picMkLst>
        </pc:picChg>
        <pc:picChg chg="del">
          <ac:chgData name="Benedikte Abrahamsen" userId="1c245384-ced1-4b70-91eb-3fe4c3b75bf1" providerId="ADAL" clId="{ABAC5E6C-8C77-4518-9E11-1BA2E8E4CC2A}" dt="2023-04-03T12:25:45.737" v="1048" actId="478"/>
          <ac:picMkLst>
            <pc:docMk/>
            <pc:sldMk cId="2426694390" sldId="292"/>
            <ac:picMk id="6" creationId="{91167AE2-43CE-5D53-0B8D-4BCA6009CF68}"/>
          </ac:picMkLst>
        </pc:picChg>
        <pc:picChg chg="add del mod">
          <ac:chgData name="Benedikte Abrahamsen" userId="1c245384-ced1-4b70-91eb-3fe4c3b75bf1" providerId="ADAL" clId="{ABAC5E6C-8C77-4518-9E11-1BA2E8E4CC2A}" dt="2023-04-03T12:26:42.233" v="1064" actId="21"/>
          <ac:picMkLst>
            <pc:docMk/>
            <pc:sldMk cId="2426694390" sldId="292"/>
            <ac:picMk id="7" creationId="{6858CEBC-25D9-54A1-85DD-010DA33F09C3}"/>
          </ac:picMkLst>
        </pc:picChg>
        <pc:picChg chg="add del mod">
          <ac:chgData name="Benedikte Abrahamsen" userId="1c245384-ced1-4b70-91eb-3fe4c3b75bf1" providerId="ADAL" clId="{ABAC5E6C-8C77-4518-9E11-1BA2E8E4CC2A}" dt="2023-04-03T12:29:53.484" v="1221" actId="21"/>
          <ac:picMkLst>
            <pc:docMk/>
            <pc:sldMk cId="2426694390" sldId="292"/>
            <ac:picMk id="8" creationId="{2C5BA996-B28D-CC00-9921-8A5F81592D62}"/>
          </ac:picMkLst>
        </pc:picChg>
        <pc:picChg chg="add mod">
          <ac:chgData name="Benedikte Abrahamsen" userId="1c245384-ced1-4b70-91eb-3fe4c3b75bf1" providerId="ADAL" clId="{ABAC5E6C-8C77-4518-9E11-1BA2E8E4CC2A}" dt="2023-04-03T12:30:06.250" v="1229" actId="1076"/>
          <ac:picMkLst>
            <pc:docMk/>
            <pc:sldMk cId="2426694390" sldId="292"/>
            <ac:picMk id="9" creationId="{23892532-9994-6B7A-FB18-A8AAA4ABFB68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29:50.862" v="1220" actId="1076"/>
        <pc:sldMkLst>
          <pc:docMk/>
          <pc:sldMk cId="3215070862" sldId="293"/>
        </pc:sldMkLst>
        <pc:spChg chg="mod">
          <ac:chgData name="Benedikte Abrahamsen" userId="1c245384-ced1-4b70-91eb-3fe4c3b75bf1" providerId="ADAL" clId="{ABAC5E6C-8C77-4518-9E11-1BA2E8E4CC2A}" dt="2023-04-03T12:27:21.352" v="1097" actId="20577"/>
          <ac:spMkLst>
            <pc:docMk/>
            <pc:sldMk cId="3215070862" sldId="293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9:01.033" v="1195" actId="27636"/>
          <ac:spMkLst>
            <pc:docMk/>
            <pc:sldMk cId="3215070862" sldId="293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9:30.188" v="1217" actId="20577"/>
          <ac:spMkLst>
            <pc:docMk/>
            <pc:sldMk cId="3215070862" sldId="293"/>
            <ac:spMk id="4" creationId="{8B14ECA6-557A-6803-3DEE-9499988D1306}"/>
          </ac:spMkLst>
        </pc:spChg>
        <pc:picChg chg="add mod">
          <ac:chgData name="Benedikte Abrahamsen" userId="1c245384-ced1-4b70-91eb-3fe4c3b75bf1" providerId="ADAL" clId="{ABAC5E6C-8C77-4518-9E11-1BA2E8E4CC2A}" dt="2023-04-03T12:29:50.862" v="1220" actId="1076"/>
          <ac:picMkLst>
            <pc:docMk/>
            <pc:sldMk cId="3215070862" sldId="293"/>
            <ac:picMk id="5" creationId="{C5FFC05A-345B-CAFD-24F5-C67F6D860C57}"/>
          </ac:picMkLst>
        </pc:picChg>
        <pc:picChg chg="del">
          <ac:chgData name="Benedikte Abrahamsen" userId="1c245384-ced1-4b70-91eb-3fe4c3b75bf1" providerId="ADAL" clId="{ABAC5E6C-8C77-4518-9E11-1BA2E8E4CC2A}" dt="2023-04-03T12:28:20.238" v="1155" actId="478"/>
          <ac:picMkLst>
            <pc:docMk/>
            <pc:sldMk cId="3215070862" sldId="293"/>
            <ac:picMk id="8" creationId="{2C5BA996-B28D-CC00-9921-8A5F81592D62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30:56.142" v="1270" actId="14100"/>
        <pc:sldMkLst>
          <pc:docMk/>
          <pc:sldMk cId="343229225" sldId="294"/>
        </pc:sldMkLst>
        <pc:spChg chg="mod">
          <ac:chgData name="Benedikte Abrahamsen" userId="1c245384-ced1-4b70-91eb-3fe4c3b75bf1" providerId="ADAL" clId="{ABAC5E6C-8C77-4518-9E11-1BA2E8E4CC2A}" dt="2023-04-03T12:30:26.874" v="1254" actId="20577"/>
          <ac:spMkLst>
            <pc:docMk/>
            <pc:sldMk cId="343229225" sldId="294"/>
            <ac:spMk id="2" creationId="{A0E9D19A-A3B3-134A-7B11-A158FA02E7A1}"/>
          </ac:spMkLst>
        </pc:spChg>
        <pc:spChg chg="del mod">
          <ac:chgData name="Benedikte Abrahamsen" userId="1c245384-ced1-4b70-91eb-3fe4c3b75bf1" providerId="ADAL" clId="{ABAC5E6C-8C77-4518-9E11-1BA2E8E4CC2A}" dt="2023-04-03T12:30:52.199" v="1269"/>
          <ac:spMkLst>
            <pc:docMk/>
            <pc:sldMk cId="343229225" sldId="294"/>
            <ac:spMk id="4" creationId="{4281F450-D891-7525-5131-0046437784EE}"/>
          </ac:spMkLst>
        </pc:spChg>
        <pc:spChg chg="add mod">
          <ac:chgData name="Benedikte Abrahamsen" userId="1c245384-ced1-4b70-91eb-3fe4c3b75bf1" providerId="ADAL" clId="{ABAC5E6C-8C77-4518-9E11-1BA2E8E4CC2A}" dt="2023-04-03T12:30:45.500" v="1267" actId="12"/>
          <ac:spMkLst>
            <pc:docMk/>
            <pc:sldMk cId="343229225" sldId="294"/>
            <ac:spMk id="5" creationId="{2F2FC835-825B-9309-E91D-9A92C9135BCE}"/>
          </ac:spMkLst>
        </pc:spChg>
        <pc:picChg chg="add mod">
          <ac:chgData name="Benedikte Abrahamsen" userId="1c245384-ced1-4b70-91eb-3fe4c3b75bf1" providerId="ADAL" clId="{ABAC5E6C-8C77-4518-9E11-1BA2E8E4CC2A}" dt="2023-04-03T12:30:56.142" v="1270" actId="14100"/>
          <ac:picMkLst>
            <pc:docMk/>
            <pc:sldMk cId="343229225" sldId="294"/>
            <ac:picMk id="6" creationId="{4D74FD0E-424A-1F57-D8B7-882D1062435A}"/>
          </ac:picMkLst>
        </pc:picChg>
        <pc:picChg chg="del">
          <ac:chgData name="Benedikte Abrahamsen" userId="1c245384-ced1-4b70-91eb-3fe4c3b75bf1" providerId="ADAL" clId="{ABAC5E6C-8C77-4518-9E11-1BA2E8E4CC2A}" dt="2023-04-03T12:30:33.704" v="1255" actId="478"/>
          <ac:picMkLst>
            <pc:docMk/>
            <pc:sldMk cId="343229225" sldId="294"/>
            <ac:picMk id="7" creationId="{9956CBF6-4049-872A-DD55-6C8F370217DD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32:21.424" v="1460" actId="14100"/>
        <pc:sldMkLst>
          <pc:docMk/>
          <pc:sldMk cId="614679399" sldId="295"/>
        </pc:sldMkLst>
        <pc:spChg chg="mod">
          <ac:chgData name="Benedikte Abrahamsen" userId="1c245384-ced1-4b70-91eb-3fe4c3b75bf1" providerId="ADAL" clId="{ABAC5E6C-8C77-4518-9E11-1BA2E8E4CC2A}" dt="2023-04-03T12:31:08.881" v="1286" actId="20577"/>
          <ac:spMkLst>
            <pc:docMk/>
            <pc:sldMk cId="614679399" sldId="295"/>
            <ac:spMk id="2" creationId="{A0E9D19A-A3B3-134A-7B11-A158FA02E7A1}"/>
          </ac:spMkLst>
        </pc:spChg>
        <pc:spChg chg="add del mod">
          <ac:chgData name="Benedikte Abrahamsen" userId="1c245384-ced1-4b70-91eb-3fe4c3b75bf1" providerId="ADAL" clId="{ABAC5E6C-8C77-4518-9E11-1BA2E8E4CC2A}" dt="2023-04-03T12:32:17.016" v="1459"/>
          <ac:spMkLst>
            <pc:docMk/>
            <pc:sldMk cId="614679399" sldId="295"/>
            <ac:spMk id="4" creationId="{CB942DF9-C3D8-80B6-3B90-614DB4A8F146}"/>
          </ac:spMkLst>
        </pc:spChg>
        <pc:spChg chg="mod">
          <ac:chgData name="Benedikte Abrahamsen" userId="1c245384-ced1-4b70-91eb-3fe4c3b75bf1" providerId="ADAL" clId="{ABAC5E6C-8C77-4518-9E11-1BA2E8E4CC2A}" dt="2023-04-03T12:32:08.421" v="1456" actId="108"/>
          <ac:spMkLst>
            <pc:docMk/>
            <pc:sldMk cId="614679399" sldId="295"/>
            <ac:spMk id="5" creationId="{2F2FC835-825B-9309-E91D-9A92C9135BCE}"/>
          </ac:spMkLst>
        </pc:spChg>
        <pc:picChg chg="del">
          <ac:chgData name="Benedikte Abrahamsen" userId="1c245384-ced1-4b70-91eb-3fe4c3b75bf1" providerId="ADAL" clId="{ABAC5E6C-8C77-4518-9E11-1BA2E8E4CC2A}" dt="2023-04-03T12:32:15.825" v="1457" actId="478"/>
          <ac:picMkLst>
            <pc:docMk/>
            <pc:sldMk cId="614679399" sldId="295"/>
            <ac:picMk id="6" creationId="{4D74FD0E-424A-1F57-D8B7-882D1062435A}"/>
          </ac:picMkLst>
        </pc:picChg>
        <pc:picChg chg="add mod">
          <ac:chgData name="Benedikte Abrahamsen" userId="1c245384-ced1-4b70-91eb-3fe4c3b75bf1" providerId="ADAL" clId="{ABAC5E6C-8C77-4518-9E11-1BA2E8E4CC2A}" dt="2023-04-03T12:32:21.424" v="1460" actId="14100"/>
          <ac:picMkLst>
            <pc:docMk/>
            <pc:sldMk cId="614679399" sldId="295"/>
            <ac:picMk id="7" creationId="{3E48A634-B22D-50C2-78E7-86F3823E7AEE}"/>
          </ac:picMkLst>
        </pc:picChg>
      </pc:sldChg>
      <pc:sldChg chg="addSp delSp modSp add mod modClrScheme chgLayout">
        <pc:chgData name="Benedikte Abrahamsen" userId="1c245384-ced1-4b70-91eb-3fe4c3b75bf1" providerId="ADAL" clId="{ABAC5E6C-8C77-4518-9E11-1BA2E8E4CC2A}" dt="2023-04-03T12:33:34.543" v="1548" actId="14100"/>
        <pc:sldMkLst>
          <pc:docMk/>
          <pc:sldMk cId="3052304634" sldId="296"/>
        </pc:sldMkLst>
        <pc:spChg chg="mod ord">
          <ac:chgData name="Benedikte Abrahamsen" userId="1c245384-ced1-4b70-91eb-3fe4c3b75bf1" providerId="ADAL" clId="{ABAC5E6C-8C77-4518-9E11-1BA2E8E4CC2A}" dt="2023-04-03T12:32:53.860" v="1474" actId="700"/>
          <ac:spMkLst>
            <pc:docMk/>
            <pc:sldMk cId="3052304634" sldId="296"/>
            <ac:spMk id="2" creationId="{A0E9D19A-A3B3-134A-7B11-A158FA02E7A1}"/>
          </ac:spMkLst>
        </pc:spChg>
        <pc:spChg chg="mod ord">
          <ac:chgData name="Benedikte Abrahamsen" userId="1c245384-ced1-4b70-91eb-3fe4c3b75bf1" providerId="ADAL" clId="{ABAC5E6C-8C77-4518-9E11-1BA2E8E4CC2A}" dt="2023-04-03T12:33:14.049" v="1543" actId="108"/>
          <ac:spMkLst>
            <pc:docMk/>
            <pc:sldMk cId="3052304634" sldId="296"/>
            <ac:spMk id="5" creationId="{2F2FC835-825B-9309-E91D-9A92C9135BCE}"/>
          </ac:spMkLst>
        </pc:spChg>
        <pc:picChg chg="add mod">
          <ac:chgData name="Benedikte Abrahamsen" userId="1c245384-ced1-4b70-91eb-3fe4c3b75bf1" providerId="ADAL" clId="{ABAC5E6C-8C77-4518-9E11-1BA2E8E4CC2A}" dt="2023-04-03T12:33:34.543" v="1548" actId="14100"/>
          <ac:picMkLst>
            <pc:docMk/>
            <pc:sldMk cId="3052304634" sldId="296"/>
            <ac:picMk id="3" creationId="{EEC673EB-B4EC-9881-21AC-4B9B77B79EDD}"/>
          </ac:picMkLst>
        </pc:picChg>
        <pc:picChg chg="add mod">
          <ac:chgData name="Benedikte Abrahamsen" userId="1c245384-ced1-4b70-91eb-3fe4c3b75bf1" providerId="ADAL" clId="{ABAC5E6C-8C77-4518-9E11-1BA2E8E4CC2A}" dt="2023-04-03T12:33:28.323" v="1546" actId="14100"/>
          <ac:picMkLst>
            <pc:docMk/>
            <pc:sldMk cId="3052304634" sldId="296"/>
            <ac:picMk id="4" creationId="{61CAE951-F3C5-1F4F-C635-ACAC0BD231B8}"/>
          </ac:picMkLst>
        </pc:picChg>
        <pc:picChg chg="del mod ord">
          <ac:chgData name="Benedikte Abrahamsen" userId="1c245384-ced1-4b70-91eb-3fe4c3b75bf1" providerId="ADAL" clId="{ABAC5E6C-8C77-4518-9E11-1BA2E8E4CC2A}" dt="2023-04-03T12:32:55.009" v="1475" actId="478"/>
          <ac:picMkLst>
            <pc:docMk/>
            <pc:sldMk cId="3052304634" sldId="296"/>
            <ac:picMk id="7" creationId="{3E48A634-B22D-50C2-78E7-86F3823E7AEE}"/>
          </ac:picMkLst>
        </pc:picChg>
      </pc:sldChg>
      <pc:sldChg chg="modSp add mod">
        <pc:chgData name="Benedikte Abrahamsen" userId="1c245384-ced1-4b70-91eb-3fe4c3b75bf1" providerId="ADAL" clId="{ABAC5E6C-8C77-4518-9E11-1BA2E8E4CC2A}" dt="2023-04-03T12:34:01.632" v="1557" actId="20577"/>
        <pc:sldMkLst>
          <pc:docMk/>
          <pc:sldMk cId="2537113142" sldId="297"/>
        </pc:sldMkLst>
        <pc:spChg chg="mod">
          <ac:chgData name="Benedikte Abrahamsen" userId="1c245384-ced1-4b70-91eb-3fe4c3b75bf1" providerId="ADAL" clId="{ABAC5E6C-8C77-4518-9E11-1BA2E8E4CC2A}" dt="2023-04-03T12:34:01.632" v="1557" actId="20577"/>
          <ac:spMkLst>
            <pc:docMk/>
            <pc:sldMk cId="2537113142" sldId="297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35:02.675" v="1563" actId="20577"/>
        <pc:sldMkLst>
          <pc:docMk/>
          <pc:sldMk cId="265822172" sldId="298"/>
        </pc:sldMkLst>
        <pc:spChg chg="mod">
          <ac:chgData name="Benedikte Abrahamsen" userId="1c245384-ced1-4b70-91eb-3fe4c3b75bf1" providerId="ADAL" clId="{ABAC5E6C-8C77-4518-9E11-1BA2E8E4CC2A}" dt="2023-04-03T12:35:02.675" v="1563" actId="20577"/>
          <ac:spMkLst>
            <pc:docMk/>
            <pc:sldMk cId="265822172" sldId="298"/>
            <ac:spMk id="3" creationId="{43A7B18F-10B9-F354-738B-C45D6DEAAD39}"/>
          </ac:spMkLst>
        </pc:spChg>
      </pc:sldChg>
      <pc:sldChg chg="modSp add mod modNotesTx">
        <pc:chgData name="Benedikte Abrahamsen" userId="1c245384-ced1-4b70-91eb-3fe4c3b75bf1" providerId="ADAL" clId="{ABAC5E6C-8C77-4518-9E11-1BA2E8E4CC2A}" dt="2023-04-03T12:40:03.266" v="1687" actId="27636"/>
        <pc:sldMkLst>
          <pc:docMk/>
          <pc:sldMk cId="1480986646" sldId="299"/>
        </pc:sldMkLst>
        <pc:spChg chg="mod">
          <ac:chgData name="Benedikte Abrahamsen" userId="1c245384-ced1-4b70-91eb-3fe4c3b75bf1" providerId="ADAL" clId="{ABAC5E6C-8C77-4518-9E11-1BA2E8E4CC2A}" dt="2023-04-03T12:40:03.266" v="1687" actId="27636"/>
          <ac:spMkLst>
            <pc:docMk/>
            <pc:sldMk cId="1480986646" sldId="299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42:49.623" v="1831" actId="27636"/>
        <pc:sldMkLst>
          <pc:docMk/>
          <pc:sldMk cId="3950799917" sldId="300"/>
        </pc:sldMkLst>
        <pc:spChg chg="mod">
          <ac:chgData name="Benedikte Abrahamsen" userId="1c245384-ced1-4b70-91eb-3fe4c3b75bf1" providerId="ADAL" clId="{ABAC5E6C-8C77-4518-9E11-1BA2E8E4CC2A}" dt="2023-04-03T12:42:49.623" v="1831" actId="27636"/>
          <ac:spMkLst>
            <pc:docMk/>
            <pc:sldMk cId="3950799917" sldId="300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43:28.557" v="1843" actId="20577"/>
        <pc:sldMkLst>
          <pc:docMk/>
          <pc:sldMk cId="4216404921" sldId="301"/>
        </pc:sldMkLst>
        <pc:spChg chg="mod">
          <ac:chgData name="Benedikte Abrahamsen" userId="1c245384-ced1-4b70-91eb-3fe4c3b75bf1" providerId="ADAL" clId="{ABAC5E6C-8C77-4518-9E11-1BA2E8E4CC2A}" dt="2023-04-03T12:43:28.557" v="1843" actId="20577"/>
          <ac:spMkLst>
            <pc:docMk/>
            <pc:sldMk cId="4216404921" sldId="301"/>
            <ac:spMk id="3" creationId="{43A7B18F-10B9-F354-738B-C45D6DEAAD39}"/>
          </ac:spMkLst>
        </pc:spChg>
      </pc:sldChg>
      <pc:sldMasterChg chg="del delSldLayout">
        <pc:chgData name="Benedikte Abrahamsen" userId="1c245384-ced1-4b70-91eb-3fe4c3b75bf1" providerId="ADAL" clId="{ABAC5E6C-8C77-4518-9E11-1BA2E8E4CC2A}" dt="2023-04-03T12:43:41.107" v="1844" actId="47"/>
        <pc:sldMasterMkLst>
          <pc:docMk/>
          <pc:sldMasterMk cId="0" sldId="2147483648"/>
        </pc:sldMasterMkLst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999038" y="0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A9007-A6A2-469A-ACC3-1DED5ED790C3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766763"/>
            <a:ext cx="2978150" cy="2066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882650" y="2949575"/>
            <a:ext cx="7061200" cy="2413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5819775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999038" y="5819775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48436-2D6A-4ECA-ABBF-C0FF2E9406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16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2105" indent="-319405">
              <a:buFont typeface="Arial"/>
              <a:buChar char="•"/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7766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780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25932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92499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734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4021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5710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rgbClr val="F7CF5E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1363F-8DCF-B944-9C4A-8BFB66CB1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02852"/>
            <a:ext cx="6619875" cy="2133365"/>
          </a:xfrm>
        </p:spPr>
        <p:txBody>
          <a:bodyPr anchor="b">
            <a:normAutofit/>
          </a:bodyPr>
          <a:lstStyle>
            <a:lvl1pPr algn="ctr">
              <a:defRPr sz="3475" cap="all" baseline="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F1DB19-0425-58DF-7884-3CFF5CFDD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3313" y="3218488"/>
            <a:ext cx="6619875" cy="1479454"/>
          </a:xfrm>
        </p:spPr>
        <p:txBody>
          <a:bodyPr/>
          <a:lstStyle>
            <a:lvl1pPr marL="0" indent="0" algn="ctr">
              <a:buNone/>
              <a:defRPr sz="1738"/>
            </a:lvl1pPr>
            <a:lvl2pPr marL="331013" indent="0" algn="ctr">
              <a:buNone/>
              <a:defRPr sz="1448"/>
            </a:lvl2pPr>
            <a:lvl3pPr marL="662026" indent="0" algn="ctr">
              <a:buNone/>
              <a:defRPr sz="1303"/>
            </a:lvl3pPr>
            <a:lvl4pPr marL="993038" indent="0" algn="ctr">
              <a:buNone/>
              <a:defRPr sz="1158"/>
            </a:lvl4pPr>
            <a:lvl5pPr marL="1324051" indent="0" algn="ctr">
              <a:buNone/>
              <a:defRPr sz="1158"/>
            </a:lvl5pPr>
            <a:lvl6pPr marL="1655064" indent="0" algn="ctr">
              <a:buNone/>
              <a:defRPr sz="1158"/>
            </a:lvl6pPr>
            <a:lvl7pPr marL="1986077" indent="0" algn="ctr">
              <a:buNone/>
              <a:defRPr sz="1158"/>
            </a:lvl7pPr>
            <a:lvl8pPr marL="2317090" indent="0" algn="ctr">
              <a:buNone/>
              <a:defRPr sz="1158"/>
            </a:lvl8pPr>
            <a:lvl9pPr marL="2648102" indent="0" algn="ctr">
              <a:buNone/>
              <a:defRPr sz="1158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DDCD83-A0F3-D2A0-199E-AE331B41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1675A6-FECA-D39A-8F76-625F9701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4AE4D5-563F-ADA4-64CD-99F482B3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23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478C0A8-8D65-5B9C-7F58-DA306AD9A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16464" y="326246"/>
            <a:ext cx="1903214" cy="519298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B7004E-14ED-B166-639F-B61797E8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6822" y="326246"/>
            <a:ext cx="5599311" cy="519298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7FE7D0-55D7-4B77-6CB2-FE3C01EC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42C503-56BF-FCFA-FB21-B3A0E6E9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EB652B-208D-D147-C84D-6709EABC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60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724" y="2048751"/>
            <a:ext cx="6428827" cy="1101413"/>
          </a:xfrm>
        </p:spPr>
        <p:txBody>
          <a:bodyPr>
            <a:normAutofit/>
          </a:bodyPr>
          <a:lstStyle>
            <a:lvl1pPr algn="ctr">
              <a:defRPr sz="5213" kern="2100" cap="all" spc="217" baseline="1000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«HVEM ER VI?»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7FB018A-A0AC-6DE2-1115-AD2FB76181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93627" y="3422338"/>
            <a:ext cx="4439247" cy="1685893"/>
          </a:xfrm>
        </p:spPr>
        <p:txBody>
          <a:bodyPr/>
          <a:lstStyle>
            <a:lvl1pPr marL="0" indent="0">
              <a:buFontTx/>
              <a:buNone/>
              <a:defRPr lang="nb-NO" smtClean="0">
                <a:effectLst/>
              </a:defRPr>
            </a:lvl1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10863D3-AFB1-6283-2F79-69461C955D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47442" y="741514"/>
            <a:ext cx="3694884" cy="46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5B6A0D0-28CF-4C8C-EA31-267C0BD4B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822" y="2255626"/>
            <a:ext cx="7612856" cy="1184415"/>
          </a:xfrm>
        </p:spPr>
        <p:txBody>
          <a:bodyPr>
            <a:noAutofit/>
          </a:bodyPr>
          <a:lstStyle>
            <a:lvl1pPr algn="ctr">
              <a:defRPr sz="8688" cap="none" spc="1448" baseline="0"/>
            </a:lvl1pPr>
          </a:lstStyle>
          <a:p>
            <a:r>
              <a:rPr lang="nb-NO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940531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2072117"/>
            <a:ext cx="7612856" cy="1184415"/>
          </a:xfrm>
        </p:spPr>
        <p:txBody>
          <a:bodyPr>
            <a:normAutofit/>
          </a:bodyPr>
          <a:lstStyle>
            <a:lvl1pPr algn="ctr">
              <a:defRPr sz="5213" kern="2100" cap="none" spc="217" baseline="10000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76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A4859B4-5120-C419-972C-C33A730AE8B2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rgbClr val="FEF1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0888" y="1349235"/>
            <a:ext cx="1844725" cy="280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99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9D26BFC-5BAA-5552-7B2D-0A1805B27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42081" y="232590"/>
            <a:ext cx="763405" cy="115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48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FE28A2-645F-1078-C276-4A5A601D6C01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490888" y="1349235"/>
            <a:ext cx="1844725" cy="280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57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8B8F44-D588-A8BE-0FCB-702D5536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C09F39-BB6C-C3E0-6F77-999563FBD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F607CB-F9CD-EC16-4DBC-9B99DD45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343224-6C45-C09C-47EA-4064C53A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DA8D4D-494C-DCDB-9C0F-F8CF60C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630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4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96D41D-EC1D-06DD-16FD-73AE3029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DD5963-554E-9963-E90D-6871739D2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822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E09757-33FD-7DA4-3303-6847FC1B8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8415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42B677-7D47-553E-5181-7C7743CD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9F7AD4-7E54-3DB8-FFEB-8A3AB6BE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C2C0CB-D322-2CAE-B3D9-8ABE559A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472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CBC2A5-5952-6822-6B2D-2EA4D3403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326246"/>
            <a:ext cx="7612856" cy="118441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E194FA-E558-8E1A-6054-DB9002EE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972" y="1502150"/>
            <a:ext cx="3734023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9FFEBC-BC4C-5507-D01C-697AC719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972" y="2238331"/>
            <a:ext cx="3734023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4B27925-007D-C827-4333-785C7E987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416" y="1502150"/>
            <a:ext cx="3752412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138628F-F1FF-A16D-DE20-0A0A5FE95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416" y="2238331"/>
            <a:ext cx="3752412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093EC1-46C7-91F4-308C-8F8C75F3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4007EB9-76BB-CF65-3647-C85977B4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F4E5CA1-8685-C7EE-CA7E-95D792C0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965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667B24-F3D4-2534-8FB5-8CCDCF4D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BC40F1D-042C-E68F-2D7C-2F9C8C6C5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591C413-860F-CD14-1B66-C7D178EC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054965E-7136-0BB1-8726-D41E2D9F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390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45520-BF41-6973-76AF-5D23C39B87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972" y="408517"/>
            <a:ext cx="2846776" cy="142980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Hvem er vi?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9A9C18-C8DB-7F13-B72A-BC4D0C2E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412" y="882283"/>
            <a:ext cx="4468416" cy="4354674"/>
          </a:xfrm>
        </p:spPr>
        <p:txBody>
          <a:bodyPr/>
          <a:lstStyle>
            <a:lvl1pPr>
              <a:defRPr sz="2317"/>
            </a:lvl1pPr>
            <a:lvl2pPr>
              <a:defRPr sz="2027"/>
            </a:lvl2pPr>
            <a:lvl3pPr>
              <a:defRPr sz="1738"/>
            </a:lvl3pPr>
            <a:lvl4pPr>
              <a:defRPr sz="1448"/>
            </a:lvl4pPr>
            <a:lvl5pPr>
              <a:defRPr sz="1448"/>
            </a:lvl5pPr>
            <a:lvl6pPr>
              <a:defRPr sz="1448"/>
            </a:lvl6pPr>
            <a:lvl7pPr>
              <a:defRPr sz="1448"/>
            </a:lvl7pPr>
            <a:lvl8pPr>
              <a:defRPr sz="1448"/>
            </a:lvl8pPr>
            <a:lvl9pPr>
              <a:defRPr sz="1448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A35035-ADCC-61A5-3869-873760B0B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7972" y="1949738"/>
            <a:ext cx="2846776" cy="3294311"/>
          </a:xfrm>
        </p:spPr>
        <p:txBody>
          <a:bodyPr/>
          <a:lstStyle>
            <a:lvl1pPr marL="0" indent="0">
              <a:buNone/>
              <a:defRPr sz="1158"/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DD01A5-2AE9-FB94-0B48-81EE0472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A7E2D18-1DC9-36BA-4E3C-C913FD9A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50F2D1-8297-E5E1-4E80-3074EC3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32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F386D-B49A-0590-AC83-3AF68E78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408517"/>
            <a:ext cx="2846776" cy="128839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1848838-3DDE-280D-9C4B-61E9AEFF3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52412" y="1831232"/>
            <a:ext cx="4468416" cy="3405724"/>
          </a:xfrm>
        </p:spPr>
        <p:txBody>
          <a:bodyPr/>
          <a:lstStyle>
            <a:lvl1pPr marL="0" indent="0">
              <a:buNone/>
              <a:defRPr sz="2317"/>
            </a:lvl1pPr>
            <a:lvl2pPr marL="331013" indent="0">
              <a:buNone/>
              <a:defRPr sz="2027"/>
            </a:lvl2pPr>
            <a:lvl3pPr marL="662026" indent="0">
              <a:buNone/>
              <a:defRPr sz="1738"/>
            </a:lvl3pPr>
            <a:lvl4pPr marL="993038" indent="0">
              <a:buNone/>
              <a:defRPr sz="1448"/>
            </a:lvl4pPr>
            <a:lvl5pPr marL="1324051" indent="0">
              <a:buNone/>
              <a:defRPr sz="1448"/>
            </a:lvl5pPr>
            <a:lvl6pPr marL="1655064" indent="0">
              <a:buNone/>
              <a:defRPr sz="1448"/>
            </a:lvl6pPr>
            <a:lvl7pPr marL="1986077" indent="0">
              <a:buNone/>
              <a:defRPr sz="1448"/>
            </a:lvl7pPr>
            <a:lvl8pPr marL="2317090" indent="0">
              <a:buNone/>
              <a:defRPr sz="1448"/>
            </a:lvl8pPr>
            <a:lvl9pPr marL="2648102" indent="0">
              <a:buNone/>
              <a:defRPr sz="1448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A27AEA7-F5F4-08FE-7A7E-CB78BA04D57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7972" y="1831232"/>
            <a:ext cx="2846776" cy="3412817"/>
          </a:xfrm>
        </p:spPr>
        <p:txBody>
          <a:bodyPr/>
          <a:lstStyle>
            <a:lvl1pPr marL="0" indent="0">
              <a:buNone/>
              <a:defRPr lang="nb-NO" smtClean="0">
                <a:effectLst/>
              </a:defRPr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wisi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ad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minim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veniam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quis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nostrud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exerci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41AD1D8-2824-8B21-36A7-363B6B5E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2A2A6-AA34-4A5D-F518-0A4FFBFC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40B57D-AAD0-006A-2C1A-D8CA0A7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007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993CFB-CD8B-942F-01A7-2A7C7A5E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94601-E603-359E-5A16-A3AE565ED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10C03-DD10-DF97-5B93-C467430E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3015F5-60CC-E9B0-6B0D-58F1E1C7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E93AC6-F356-5F26-D949-8C420E91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930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8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A991617-4B45-2E9D-D081-D5DD0C30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326246"/>
            <a:ext cx="7612856" cy="118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64EC24-58E0-6DBB-C5A4-663FB9BD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822" y="1631230"/>
            <a:ext cx="7612856" cy="388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5C321A-4A05-E8E9-E689-4D973CA1B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6822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FBD453-89BA-2F2B-4573-D9D04652E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3778" y="5679517"/>
            <a:ext cx="2978944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9" spc="217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2E1531-AA9C-67E7-A3AD-8BDAFC5F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3715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9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fld id="{23D63DE0-5CA1-064F-88A8-D213BCBFBFC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28CB3D7-A96F-93C6-5E01-47BACF053E8A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842706" y="245444"/>
            <a:ext cx="753945" cy="11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662026" rtl="0" eaLnBrk="1" latinLnBrk="0" hangingPunct="1">
        <a:lnSpc>
          <a:spcPct val="90000"/>
        </a:lnSpc>
        <a:spcBef>
          <a:spcPct val="0"/>
        </a:spcBef>
        <a:buNone/>
        <a:defRPr sz="3186" kern="1200" cap="all" spc="145" baseline="0">
          <a:solidFill>
            <a:schemeClr val="tx1"/>
          </a:solidFill>
          <a:latin typeface="DIN 2014 Bold" panose="020B0504020202020204" pitchFamily="34" charset="77"/>
          <a:ea typeface="+mj-ea"/>
          <a:cs typeface="+mj-cs"/>
        </a:defRPr>
      </a:lvl1pPr>
    </p:titleStyle>
    <p:bodyStyle>
      <a:lvl1pPr marL="165506" indent="-165506" algn="l" defTabSz="662026" rtl="0" eaLnBrk="1" latinLnBrk="0" hangingPunct="1">
        <a:lnSpc>
          <a:spcPts val="2085"/>
        </a:lnSpc>
        <a:spcBef>
          <a:spcPts val="869"/>
        </a:spcBef>
        <a:spcAft>
          <a:spcPts val="869"/>
        </a:spcAft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1pPr>
      <a:lvl2pPr marL="496519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2pPr>
      <a:lvl3pPr marL="827532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44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3pPr>
      <a:lvl4pPr marL="1158545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4pPr>
      <a:lvl5pPr marL="1489558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5pPr>
      <a:lvl6pPr marL="1820570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2151583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482596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813609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1pPr>
      <a:lvl2pPr marL="331013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2pPr>
      <a:lvl3pPr marL="662026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3pPr>
      <a:lvl4pPr marL="993038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4pPr>
      <a:lvl5pPr marL="1324051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5pPr>
      <a:lvl6pPr marL="1655064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1986077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31709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648102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6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948344C-A952-1F7A-C53B-A6464CE45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b-NO" sz="3450" dirty="0">
                <a:solidFill>
                  <a:srgbClr val="3E60D6"/>
                </a:solidFill>
                <a:latin typeface="DIN 2014 Bold"/>
              </a:rPr>
              <a:t>MODULBASERT TRENING FOR </a:t>
            </a:r>
            <a:br>
              <a:rPr lang="nb-NO" sz="3450" dirty="0">
                <a:solidFill>
                  <a:srgbClr val="3E60D6"/>
                </a:solidFill>
                <a:latin typeface="DIN 2014 Bold"/>
              </a:rPr>
            </a:br>
            <a:r>
              <a:rPr lang="nb-NO" sz="3450" dirty="0">
                <a:solidFill>
                  <a:srgbClr val="3E60D6"/>
                </a:solidFill>
                <a:latin typeface="DIN 2014 Bold"/>
              </a:rPr>
              <a:t>FØRSTEHJELPSPERSONELL</a:t>
            </a:r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5F92F6F7-5C8F-FCB4-871F-FA37ECC78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b-NO" sz="1700" dirty="0">
                <a:latin typeface="DIN 2014"/>
              </a:rPr>
              <a:t>MODUL: 7</a:t>
            </a:r>
            <a:endParaRPr lang="nb-NO" dirty="0"/>
          </a:p>
          <a:p>
            <a:pPr algn="l"/>
            <a:r>
              <a:rPr lang="nb-NO" sz="1700" dirty="0">
                <a:latin typeface="DIN 2014"/>
              </a:rPr>
              <a:t>AKUTTEMEDISINSKE TILSTANDER DEL 1 - HJERTE</a:t>
            </a:r>
          </a:p>
          <a:p>
            <a:pPr algn="l"/>
            <a:endParaRPr lang="nb-NO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831F8D3A-BB47-EB79-87C6-2421993C0D62}"/>
              </a:ext>
            </a:extLst>
          </p:cNvPr>
          <p:cNvSpPr txBox="1"/>
          <p:nvPr/>
        </p:nvSpPr>
        <p:spPr>
          <a:xfrm>
            <a:off x="1105793" y="4948291"/>
            <a:ext cx="6628192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b-NO" sz="1100" i="1" kern="1200" spc="72" dirty="0">
                <a:solidFill>
                  <a:schemeClr val="tx1"/>
                </a:solidFill>
              </a:rPr>
              <a:t>Temaene i akuttmedisinske tilstander er fordelt på modul 7 (akuttmedisinske tilstander del 1 – hjerte) og modul 8 (akuttmedisinske tilstander del 2 - bevisstløs, hjerneslag og kramper).</a:t>
            </a:r>
            <a:endParaRPr lang="nb-NO" sz="11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934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10" dirty="0">
                <a:latin typeface="DIN 2014 Bold"/>
              </a:rPr>
              <a:t>hjerteinfarkt</a:t>
            </a:r>
            <a:endParaRPr lang="nb-NO" sz="3150" dirty="0">
              <a:latin typeface="DIN 2014 Bold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281F450-D891-7525-5131-0046437784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SzPct val="92307"/>
              <a:buNone/>
              <a:tabLst>
                <a:tab pos="86995" algn="l"/>
              </a:tabLst>
            </a:pPr>
            <a:r>
              <a:rPr lang="da-DK" sz="1400" dirty="0">
                <a:latin typeface="DIN 2014"/>
              </a:rPr>
              <a:t>Total blokkering </a:t>
            </a:r>
          </a:p>
          <a:p>
            <a:pPr marL="0" indent="0">
              <a:buSzPct val="92307"/>
              <a:buNone/>
              <a:tabLst>
                <a:tab pos="86995" algn="l"/>
              </a:tabLst>
            </a:pPr>
            <a:r>
              <a:rPr lang="da-DK" sz="1400" dirty="0">
                <a:latin typeface="DIN 2014"/>
              </a:rPr>
              <a:t>Hindrer blodtilførsel </a:t>
            </a:r>
          </a:p>
          <a:p>
            <a:pPr marL="0" indent="0">
              <a:buSzPct val="92307"/>
              <a:buNone/>
              <a:tabLst>
                <a:tab pos="86995" algn="l"/>
              </a:tabLst>
            </a:pPr>
            <a:r>
              <a:rPr lang="da-DK" sz="1400" dirty="0">
                <a:latin typeface="DIN 2014"/>
              </a:rPr>
              <a:t>Muskelvev dør</a:t>
            </a:r>
          </a:p>
          <a:p>
            <a:pPr marL="165100" indent="-165100">
              <a:buSzPct val="92307"/>
              <a:tabLst>
                <a:tab pos="86995" algn="l"/>
              </a:tabLst>
            </a:pPr>
            <a:endParaRPr lang="nb-NO" sz="1400" dirty="0">
              <a:latin typeface="DIN 2014"/>
            </a:endParaRP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object 3">
            <a:extLst>
              <a:ext uri="{FF2B5EF4-FFF2-40B4-BE49-F238E27FC236}">
                <a16:creationId xmlns:a16="http://schemas.microsoft.com/office/drawing/2014/main" id="{30645801-4BBD-E8C8-E697-5225B5BA50BD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87834" y="1631950"/>
            <a:ext cx="2988444" cy="388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ANGINA PECTORIS OG INFARKT BEHANDLING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65100" indent="-165100">
              <a:buSzPct val="92307"/>
              <a:tabLst>
                <a:tab pos="86360" algn="l"/>
              </a:tabLst>
            </a:pPr>
            <a:r>
              <a:rPr lang="pt-BR" sz="1400" dirty="0">
                <a:latin typeface="DIN 2014"/>
              </a:rPr>
              <a:t>M- morfin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pt-BR" sz="1400" dirty="0">
                <a:latin typeface="DIN 2014"/>
              </a:rPr>
              <a:t>O- O2</a:t>
            </a:r>
          </a:p>
          <a:p>
            <a:pPr marL="165100" indent="-165100">
              <a:buSzPct val="92307"/>
              <a:tabLst>
                <a:tab pos="86995" algn="l"/>
              </a:tabLst>
            </a:pPr>
            <a:r>
              <a:rPr lang="pt-BR" sz="1400" dirty="0">
                <a:latin typeface="DIN 2014"/>
              </a:rPr>
              <a:t>N- Nitroglycerin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pt-BR" sz="1400" dirty="0">
                <a:latin typeface="DIN 2014"/>
              </a:rPr>
              <a:t>A- Acetylsalisylsyre</a:t>
            </a:r>
          </a:p>
          <a:p>
            <a:pPr marL="165100" indent="-165100"/>
            <a:endParaRPr lang="nb-NO" sz="1400" dirty="0">
              <a:latin typeface="DIN 2014"/>
            </a:endParaRPr>
          </a:p>
          <a:p>
            <a:pPr marL="165100" indent="-165100"/>
            <a:endParaRPr lang="nb-NO" sz="1400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8215239-110D-8B57-2108-E7CF52EC77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Tidligere hjertesykdom?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Skape ro og komfort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Hjerteleie, båre</a:t>
            </a:r>
          </a:p>
          <a:p>
            <a:pPr marL="165100" indent="-165100">
              <a:buSzPct val="92307"/>
              <a:tabLst>
                <a:tab pos="86995" algn="l"/>
              </a:tabLst>
            </a:pPr>
            <a:r>
              <a:rPr lang="nb-NO" sz="1400" dirty="0">
                <a:latin typeface="DIN 2014"/>
              </a:rPr>
              <a:t>Psykisk støtte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Observere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EKG</a:t>
            </a:r>
          </a:p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HLR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1967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Praktiske øvelser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marR="10795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er tungpusta, har smerter i bryst og er kvalm. Huden er kald og klam. Pasienten er engstelig.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ligger på gulvet og har tydelige kramper. Du får ikke kontakt med pasienten.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har pusteproblemer, han tar seg til hals og gisper. Tiltak og prioritering?</a:t>
            </a:r>
          </a:p>
          <a:p>
            <a:pPr marL="342900" marR="32004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er tilsynelatende livløs. Er rødflammet i ansiktet. Du får ikke kontakt med vedkommende. Han puster overfladisk. Tiltak og prioritering?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53711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EVALUERING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Observasjon i henhold til læremål: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Kjenne til årsaker og symptomer på de vanligste akutte medisinske tilstander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Kunne assistere sykepleier i behandling av akutte sykdommer.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Assistere sykepleier med klargjøring av medikamenter og utstyr inkl. </a:t>
            </a:r>
            <a:r>
              <a:rPr lang="nb-NO" sz="1400" dirty="0" err="1"/>
              <a:t>dobbelkontroll</a:t>
            </a:r>
            <a:endParaRPr lang="nb-NO" sz="1400" dirty="0"/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Sterke sider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Kan forbedres</a:t>
            </a:r>
          </a:p>
          <a:p>
            <a:pPr marL="0" indent="0">
              <a:buNone/>
            </a:pPr>
            <a:endParaRPr lang="nb-NO" sz="1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822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INSTRUKTØRVEILEDNING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1339916"/>
            <a:ext cx="7612856" cy="468055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sz="1400" b="1" u="sng" dirty="0"/>
              <a:t>Akuttmedisinske tilstander: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Tidsforbruk: 70 min</a:t>
            </a:r>
            <a:br>
              <a:rPr lang="nb-NO" sz="1400" dirty="0"/>
            </a:br>
            <a:r>
              <a:rPr lang="nb-NO" sz="1400" dirty="0"/>
              <a:t>Læremål: Kjenne til symptomer på de vanligste akutte medisinske tilstander Kunne assistere sykepleier i behandling av akutte medisinske tilstander. Assistere sykepleier med klargjøring av medikamenter og utstyr inkl. dobbeltkontroll.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Førstehjelper iverksetter og gjennomfører pasientundersøkelse på markør/ hverandre med fokus på ABCDE.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b="1" u="sng" dirty="0"/>
              <a:t>ABCDE: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Sjekke bevissthetsnivå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Sikre frie luftveier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Sjekke åndedrett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Puls?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Varsle</a:t>
            </a:r>
          </a:p>
          <a:p>
            <a:pPr marL="104139" marR="2175510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Observere, bruke skjema og holde sykepleier informert om tilstand, ha fokus på endring av tilstand.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73990" algn="l"/>
              </a:tabLst>
            </a:pPr>
            <a:endParaRPr lang="nb-NO" sz="1100" b="0" spc="-10" dirty="0">
              <a:latin typeface="Cambria"/>
              <a:cs typeface="Cambria"/>
            </a:endParaRPr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0986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326246"/>
            <a:ext cx="7612856" cy="5192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400" b="1" u="sng" dirty="0"/>
              <a:t>Brystsmerter: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Observere tilstand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O2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Nitro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Assistere sykepleier ved innleggelse av venekanyle, infusjon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Hjerteleie, gjøre det behagelig for pasienten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Holde pasienten varm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Psykisk støtte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MONA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Være mentalt forberedt på hjertestans</a:t>
            </a:r>
          </a:p>
          <a:p>
            <a:pPr marL="331013" lvl="1" indent="0">
              <a:lnSpc>
                <a:spcPct val="110000"/>
              </a:lnSpc>
              <a:buNone/>
              <a:tabLst>
                <a:tab pos="1125220" algn="l"/>
                <a:tab pos="1125855" algn="l"/>
              </a:tabLst>
            </a:pPr>
            <a:endParaRPr lang="nb-NO" sz="1500" dirty="0"/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endParaRPr lang="nb-NO" sz="15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079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Læremål:</a:t>
            </a:r>
            <a:endParaRPr lang="nb-NO" sz="1800" dirty="0"/>
          </a:p>
          <a:p>
            <a:pPr marL="0" marR="508000" indent="0">
              <a:lnSpc>
                <a:spcPct val="120000"/>
              </a:lnSpc>
              <a:buNone/>
            </a:pPr>
            <a:r>
              <a:rPr lang="nb-NO" sz="1400" dirty="0">
                <a:latin typeface="DIN 2014"/>
              </a:rPr>
              <a:t>Kjenne til årsaker og symptomer på de vanligste akutte medisinske tilstander</a:t>
            </a:r>
          </a:p>
          <a:p>
            <a:pPr marL="0" marR="508000" indent="0">
              <a:lnSpc>
                <a:spcPct val="120000"/>
              </a:lnSpc>
              <a:buNone/>
            </a:pPr>
            <a:r>
              <a:rPr lang="nb-NO" sz="1400" dirty="0">
                <a:latin typeface="DIN 2014"/>
              </a:rPr>
              <a:t>Kunne assistere sykepleier i behandling av akutte sykdommer.</a:t>
            </a:r>
          </a:p>
          <a:p>
            <a:pPr marL="0" indent="0">
              <a:lnSpc>
                <a:spcPct val="100000"/>
              </a:lnSpc>
              <a:spcBef>
                <a:spcPts val="315"/>
              </a:spcBef>
              <a:buNone/>
            </a:pPr>
            <a:r>
              <a:rPr lang="nb-NO" sz="1400" dirty="0">
                <a:latin typeface="DIN 2014"/>
              </a:rPr>
              <a:t>Assistere sykepleier med klargjøring av medikamenter og utstyr inkl. dobbeltkontroll</a:t>
            </a:r>
          </a:p>
        </p:txBody>
      </p:sp>
    </p:spTree>
    <p:extLst>
      <p:ext uri="{BB962C8B-B14F-4D97-AF65-F5344CB8AC3E}">
        <p14:creationId xmlns:p14="http://schemas.microsoft.com/office/powerpoint/2010/main" val="197620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b="1" dirty="0">
                <a:latin typeface="DIN 2014"/>
              </a:rPr>
              <a:t>Gjennomgang av akutte medisinske tilstander med fokus på: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Utløsende årsaker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Symptomer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Virkningsmekanisme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Behandling</a:t>
            </a: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2820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b="1" dirty="0">
                <a:latin typeface="DIN 2014"/>
              </a:rPr>
              <a:t>Følgende tilstander gjennomgås: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Brystsmerter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Astma og KOLS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Den bevisstløse ikke traumatiserte pasienten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Fremmedlegemer I luftveier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Kramper</a:t>
            </a: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824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Metode:</a:t>
            </a:r>
            <a:endParaRPr lang="nb-NO" sz="1800" dirty="0"/>
          </a:p>
          <a:p>
            <a:pPr marL="0" indent="0">
              <a:buNone/>
            </a:pPr>
            <a:r>
              <a:rPr lang="nb-NO" sz="1500" b="1" dirty="0">
                <a:latin typeface="DIN 2014"/>
              </a:rPr>
              <a:t>Teori:</a:t>
            </a:r>
          </a:p>
          <a:p>
            <a:r>
              <a:rPr lang="nb-NO" sz="1500" dirty="0">
                <a:latin typeface="DIN 2014"/>
              </a:rPr>
              <a:t>Kort gjennomgang av akutte medisinske tilstander.</a:t>
            </a:r>
          </a:p>
          <a:p>
            <a:pPr marL="0" indent="0">
              <a:buNone/>
            </a:pPr>
            <a:r>
              <a:rPr lang="nb-NO" sz="1500" b="1" dirty="0">
                <a:solidFill>
                  <a:srgbClr val="3E60D6"/>
                </a:solidFill>
                <a:latin typeface="DIN 2014"/>
                <a:ea typeface="Cambria"/>
              </a:rPr>
              <a:t>Praksis:</a:t>
            </a:r>
            <a:endParaRPr lang="nb-NO" sz="1500" dirty="0">
              <a:latin typeface="DIN 2014"/>
            </a:endParaRP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Finne fram aktuelt utstyr og assistere sykepleier i henhold til gjeldende protokoll.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Dobbeltkontroll ved medisinering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Koble pasient til overvåkingsenhet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Demonstrasjon i bruk av telemedisinsk utstyr/oversendelse av EKG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0489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Metode:</a:t>
            </a:r>
            <a:endParaRPr lang="nb-NO" sz="1800" dirty="0"/>
          </a:p>
          <a:p>
            <a:pPr marL="0" indent="0">
              <a:buNone/>
            </a:pPr>
            <a:r>
              <a:rPr lang="nb-NO" sz="1400" b="1" dirty="0">
                <a:latin typeface="DIN 2014"/>
              </a:rPr>
              <a:t>Utstyr fra førstehjelp-/ akuttsekk: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Ventilasjonsutstyr/ O2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Utstyr til innleggelse av Venekanyle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Intravenøs væske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Medikamentenhet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 err="1">
                <a:latin typeface="DIN 2014"/>
              </a:rPr>
              <a:t>Redningssaks</a:t>
            </a:r>
            <a:endParaRPr lang="nb-NO" sz="1400" dirty="0">
              <a:latin typeface="DIN 2014"/>
            </a:endParaRP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Sug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9468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7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Referanser: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TR0819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TR0821</a:t>
            </a:r>
            <a:endParaRPr lang="nb-NO" dirty="0"/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TR0822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 err="1">
                <a:latin typeface="DIN 2014"/>
              </a:rPr>
              <a:t>Legevaktshåndboken</a:t>
            </a:r>
            <a:endParaRPr lang="nb-NO" sz="1400" dirty="0">
              <a:latin typeface="DIN 2014"/>
            </a:endParaRP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Norsk indeks for medisinsk nødhjelp</a:t>
            </a:r>
          </a:p>
          <a:p>
            <a:pPr marL="285750" indent="-285750">
              <a:spcAft>
                <a:spcPts val="300"/>
              </a:spcAft>
            </a:pPr>
            <a:endParaRPr lang="nb-NO" sz="1700" dirty="0">
              <a:latin typeface="DIN 2014"/>
            </a:endParaRPr>
          </a:p>
        </p:txBody>
      </p:sp>
    </p:spTree>
    <p:extLst>
      <p:ext uri="{BB962C8B-B14F-4D97-AF65-F5344CB8AC3E}">
        <p14:creationId xmlns:p14="http://schemas.microsoft.com/office/powerpoint/2010/main" val="129026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gjennomføring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65100" indent="-165100"/>
            <a:r>
              <a:rPr lang="nb-NO" sz="1400" dirty="0">
                <a:latin typeface="DIN 2014"/>
              </a:rPr>
              <a:t>Teori</a:t>
            </a:r>
          </a:p>
          <a:p>
            <a:pPr marL="165100" indent="-165100"/>
            <a:r>
              <a:rPr lang="nb-NO" sz="1400" dirty="0">
                <a:latin typeface="DIN 2014"/>
              </a:rPr>
              <a:t>Grupper på 2 – 3 personer</a:t>
            </a:r>
          </a:p>
          <a:p>
            <a:pPr marL="165100" indent="-165100"/>
            <a:r>
              <a:rPr lang="nb-NO" sz="1400" dirty="0">
                <a:latin typeface="DIN 2014"/>
              </a:rPr>
              <a:t>Trening på markører/ hverandre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Bruke førstehjelps og akuttsekker, annet utstyr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innledning: 30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praktiske øvelser: 75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Tidsbruk evaluering: 15 min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03263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10" dirty="0"/>
              <a:t>ANGINA</a:t>
            </a:r>
            <a:r>
              <a:rPr lang="nb-NO" sz="3150" spc="-150" dirty="0"/>
              <a:t> </a:t>
            </a:r>
            <a:r>
              <a:rPr lang="nb-NO" sz="3150" spc="-10" dirty="0"/>
              <a:t>PECTORIS</a:t>
            </a:r>
            <a:r>
              <a:rPr lang="nb-NO" sz="3150" dirty="0">
                <a:latin typeface="DIN 2014 Bold"/>
              </a:rPr>
              <a:t> 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281F450-D891-7525-5131-0046437784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65100" indent="-165100">
              <a:buSzPct val="92307"/>
              <a:tabLst>
                <a:tab pos="86360" algn="l"/>
              </a:tabLst>
            </a:pPr>
            <a:r>
              <a:rPr lang="nb-NO" sz="1400" dirty="0">
                <a:latin typeface="DIN 2014"/>
              </a:rPr>
              <a:t>Innsnevret blodåre</a:t>
            </a:r>
          </a:p>
          <a:p>
            <a:pPr marL="165100" indent="-165100">
              <a:buSzPct val="92307"/>
              <a:tabLst>
                <a:tab pos="86995" algn="l"/>
              </a:tabLst>
            </a:pPr>
            <a:r>
              <a:rPr lang="nb-NO" sz="1400" dirty="0">
                <a:latin typeface="DIN 2014"/>
              </a:rPr>
              <a:t>Smerte ved fysisk anstrengelse og/ eller psykisk påkjenning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7" name="object 3">
            <a:extLst>
              <a:ext uri="{FF2B5EF4-FFF2-40B4-BE49-F238E27FC236}">
                <a16:creationId xmlns:a16="http://schemas.microsoft.com/office/drawing/2014/main" id="{9956CBF6-4049-872A-DD55-6C8F370217DD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06425" y="1768475"/>
            <a:ext cx="3751263" cy="288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47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shore Norge 2022">
      <a:dk1>
        <a:srgbClr val="3E60D6"/>
      </a:dk1>
      <a:lt1>
        <a:srgbClr val="FFFFFF"/>
      </a:lt1>
      <a:dk2>
        <a:srgbClr val="3E60D6"/>
      </a:dk2>
      <a:lt2>
        <a:srgbClr val="E7E6E6"/>
      </a:lt2>
      <a:accent1>
        <a:srgbClr val="3261DD"/>
      </a:accent1>
      <a:accent2>
        <a:srgbClr val="D6A961"/>
      </a:accent2>
      <a:accent3>
        <a:srgbClr val="333333"/>
      </a:accent3>
      <a:accent4>
        <a:srgbClr val="F7CF5F"/>
      </a:accent4>
      <a:accent5>
        <a:srgbClr val="88C277"/>
      </a:accent5>
      <a:accent6>
        <a:srgbClr val="698F6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_Offshore_Norge.pptx" id="{AA57C7B6-15C7-48E0-9437-2D2EA2697B33}" vid="{6BA41C4E-D622-406D-9182-266882246F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C76611FE29A34198C6990B3D748399" ma:contentTypeVersion="6" ma:contentTypeDescription="Opprett et nytt dokument." ma:contentTypeScope="" ma:versionID="3ebdc423f3d7287d6f990f286243036c">
  <xsd:schema xmlns:xsd="http://www.w3.org/2001/XMLSchema" xmlns:xs="http://www.w3.org/2001/XMLSchema" xmlns:p="http://schemas.microsoft.com/office/2006/metadata/properties" xmlns:ns2="8b2608b6-573e-4447-89c4-7b2475a0ad6e" xmlns:ns3="36e97027-987b-47d8-a445-591941cb6998" targetNamespace="http://schemas.microsoft.com/office/2006/metadata/properties" ma:root="true" ma:fieldsID="f5874998f93257ecf9f184888ec8970d" ns2:_="" ns3:_="">
    <xsd:import namespace="8b2608b6-573e-4447-89c4-7b2475a0ad6e"/>
    <xsd:import namespace="36e97027-987b-47d8-a445-591941cb69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608b6-573e-4447-89c4-7b2475a0ad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97027-987b-47d8-a445-591941cb6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2608b6-573e-4447-89c4-7b2475a0ad6e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2598F2-2914-480D-85CA-DA0F749A7E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2608b6-573e-4447-89c4-7b2475a0ad6e"/>
    <ds:schemaRef ds:uri="36e97027-987b-47d8-a445-591941cb6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429515-7FF1-4C66-B67C-BF08FCA81BE0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4734a74-56dc-4a95-b4ca-4cff54663954"/>
    <ds:schemaRef ds:uri="http://schemas.openxmlformats.org/package/2006/metadata/core-properties"/>
    <ds:schemaRef ds:uri="ab8dfccc-4636-4312-b655-502deec2e93b"/>
    <ds:schemaRef ds:uri="abb6d03b-b720-43ec-b5a3-4143cac4c03a"/>
    <ds:schemaRef ds:uri="http://www.w3.org/XML/1998/namespace"/>
    <ds:schemaRef ds:uri="http://purl.org/dc/dcmitype/"/>
    <ds:schemaRef ds:uri="8b2608b6-573e-4447-89c4-7b2475a0ad6e"/>
  </ds:schemaRefs>
</ds:datastoreItem>
</file>

<file path=customXml/itemProps3.xml><?xml version="1.0" encoding="utf-8"?>
<ds:datastoreItem xmlns:ds="http://schemas.openxmlformats.org/officeDocument/2006/customXml" ds:itemID="{C21D8C6E-F897-4BE5-A095-E8CFE7F0430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eab6d32-b331-411a-af0b-d68cc8457051}" enabled="1" method="Standard" siteId="{59f80efa-4df0-4746-8e48-ddd30ddf1e1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510</Words>
  <Application>Microsoft Office PowerPoint</Application>
  <PresentationFormat>Egendefinert</PresentationFormat>
  <Paragraphs>123</Paragraphs>
  <Slides>15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Office-tema</vt:lpstr>
      <vt:lpstr>MODULBASERT TRENING FOR  FØRSTEHJELPSPERSONELL</vt:lpstr>
      <vt:lpstr>Modul 7</vt:lpstr>
      <vt:lpstr>Modul 7</vt:lpstr>
      <vt:lpstr>Modul 7</vt:lpstr>
      <vt:lpstr>Modul 7</vt:lpstr>
      <vt:lpstr>Modul 7</vt:lpstr>
      <vt:lpstr>Modul 7</vt:lpstr>
      <vt:lpstr>gjennomføring</vt:lpstr>
      <vt:lpstr>ANGINA PECTORIS </vt:lpstr>
      <vt:lpstr>hjerteinfarkt</vt:lpstr>
      <vt:lpstr>ANGINA PECTORIS OG INFARKT BEHANDLING</vt:lpstr>
      <vt:lpstr>Praktiske øvelser</vt:lpstr>
      <vt:lpstr>EVALUERING</vt:lpstr>
      <vt:lpstr>INSTRUKTØRVEILEDNING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 TRENING FOR  FØRSTEHJELPSPERSONELL</dc:title>
  <dc:creator>Elisabeth Gjerdsjø</dc:creator>
  <cp:lastModifiedBy>Benedikte Abrahamsen</cp:lastModifiedBy>
  <cp:revision>34</cp:revision>
  <dcterms:created xsi:type="dcterms:W3CDTF">2023-02-22T12:33:29Z</dcterms:created>
  <dcterms:modified xsi:type="dcterms:W3CDTF">2024-12-18T17:31:51Z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2023-02-22T00:00:00Z</vt:filetime>
  </property>
  <property fmtid="{D5CDD505-2E9C-101B-9397-08002B2CF9AE}" pid="5" name="Producer">
    <vt:lpwstr>Microsoft® PowerPoint® 2010</vt:lpwstr>
  </property>
  <property fmtid="{D5CDD505-2E9C-101B-9397-08002B2CF9AE}" pid="6" name="ContentTypeId">
    <vt:lpwstr>0x01010083C76611FE29A34198C6990B3D748399</vt:lpwstr>
  </property>
  <property fmtid="{D5CDD505-2E9C-101B-9397-08002B2CF9AE}" pid="7" name="MediaServiceImageTags">
    <vt:lpwstr/>
  </property>
  <property fmtid="{D5CDD505-2E9C-101B-9397-08002B2CF9AE}" pid="8" name="TaxKeyword">
    <vt:lpwstr/>
  </property>
  <property fmtid="{D5CDD505-2E9C-101B-9397-08002B2CF9AE}" pid="9" name="xd_ProgID">
    <vt:lpwstr/>
  </property>
  <property fmtid="{D5CDD505-2E9C-101B-9397-08002B2CF9AE}" pid="10" name="ONManagementStructure">
    <vt:lpwstr/>
  </property>
  <property fmtid="{D5CDD505-2E9C-101B-9397-08002B2CF9AE}" pid="11" name="TaxKeywordTaxHTField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pc35af7ee40c4272a9b88f5752d26e98">
    <vt:lpwstr>Utkast|c3e530bd-6c69-444e-95c6-1a44baff0c34</vt:lpwstr>
  </property>
  <property fmtid="{D5CDD505-2E9C-101B-9397-08002B2CF9AE}" pid="15" name="p4be2578f97b4edc955031900f78cb48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i3bc5342653f4dbcb42b0474e5821fea">
    <vt:lpwstr>Kompetanse|a0d8012e-5c91-46d0-9027-a147629852d0</vt:lpwstr>
  </property>
  <property fmtid="{D5CDD505-2E9C-101B-9397-08002B2CF9AE}" pid="19" name="ONWorkAndFieldArea">
    <vt:lpwstr>2;#Kompetanse|a0d8012e-5c91-46d0-9027-a147629852d0</vt:lpwstr>
  </property>
  <property fmtid="{D5CDD505-2E9C-101B-9397-08002B2CF9AE}" pid="20" name="xd_Signature">
    <vt:bool>false</vt:bool>
  </property>
  <property fmtid="{D5CDD505-2E9C-101B-9397-08002B2CF9AE}" pid="21" name="j2f3f09481374c6aaacbe07c1e04bd8c">
    <vt:lpwstr/>
  </property>
  <property fmtid="{D5CDD505-2E9C-101B-9397-08002B2CF9AE}" pid="22" name="ONDocumentType">
    <vt:lpwstr/>
  </property>
  <property fmtid="{D5CDD505-2E9C-101B-9397-08002B2CF9AE}" pid="23" name="TaxCatchAll">
    <vt:lpwstr>2;#Kompetanse|a0d8012e-5c91-46d0-9027-a147629852d0;#1;#Utkast|c3e530bd-6c69-444e-95c6-1a44baff0c34</vt:lpwstr>
  </property>
  <property fmtid="{D5CDD505-2E9C-101B-9397-08002B2CF9AE}" pid="24" name="ONDocumentStatus">
    <vt:lpwstr>1;#Utkast|c3e530bd-6c69-444e-95c6-1a44baff0c34</vt:lpwstr>
  </property>
</Properties>
</file>