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20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B2F5E6-0622-4E76-9EAE-C717B2207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FE198D1-2ACC-4CA4-A191-B345CE010C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D820596-AAA0-453B-9782-AB329EE09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AED6DB4-FAE3-4E05-A0BC-9483E5F8D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FC1FD82-DE7A-415E-B2BC-C2D135C50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233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9E192C-50C5-4724-9B54-7AAF66FE9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1CFCE1F-3892-4752-AF04-99F10446F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D384A41-4380-44EA-951F-19362FF10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57F7AC9-22A4-4A37-846F-5D775E973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9062737-AB30-4A16-A6E4-880ED635D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576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D285536-A3CF-491E-B6CE-FFD2BECA4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B82387D-26C5-4BE8-A5F4-C6803FAC7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FB393F-F481-4FC7-B206-99E8BD86B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3B3F4F8-AAA5-41CA-809C-754EA77F9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1FE54C3-9E48-47DB-A099-6DF4D1798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396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8120E5-580D-4A63-ABD8-C9271FF7E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9FB13AC-9481-403B-9358-06DA142CE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CD4C8A7-A7B8-4C15-BEA8-D2A4DC41D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789F10-7730-4B2A-893C-11D8E7DFB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F35DEF8-D333-419B-B176-2C8BC4484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821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E8AB61-AB16-453D-9E6A-8D453112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A58D91D-855D-416B-B79C-088D09403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FD96317-4139-4CD3-B5E3-90600EC01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62FE84-D220-4695-A568-A263C58C6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2273E6-4C8B-4611-939C-CC9F11E2E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22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A20662-ED11-4BCC-9AE3-CB4C3E942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2EAD452-28BE-41F4-AEDB-C558D02D5F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F714164-0702-46D4-AC53-1A8F0DCAD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8ECA567-ADAF-4F03-9A66-15F197A7B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CB972F7-2C09-419F-A2E6-6E93835C7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DCA6FA-00E9-4B45-A875-60BB6B423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020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CA9505-BB07-44A0-8609-9D3F0FBD8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BB6BB24-2E55-4377-956C-91E6FB142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E71552-C683-4A7F-8CDF-0B66788371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593F0BD-6A0F-450B-BC60-9EEF80877B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6EE4913-F053-46FF-8F2B-C11A9769AF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14A7677-9A44-4439-A85E-21B5B8011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CC13A71-4B9C-4C97-84CC-140241D8F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AEA96B85-95BD-4E5B-917B-0B8C13512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196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E4ACB3-7521-480C-B1DE-D2E7CF668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AD943E3-1FDD-411F-8BEC-7E00539C5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09A4C23-AA38-4CE7-B8CE-A65D5662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9FCF315-579F-4616-888C-14572E796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36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491B91B-F31B-4882-8F1C-FF182EAED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8930D10-1241-4580-9727-A402A4D6B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D1E3A0E-274A-4709-BB26-9EC68D62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619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B811D9-AD2E-49A1-ACFB-9266B419D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CC700C9-2C38-43ED-91F3-7532479B8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5888AC7-E793-4D25-AFA7-3E5AD1D39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C7BEB3F-C057-4D91-BB0A-6BF7EF20C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DE36D2B-D2A8-44FA-AA05-19197FE60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0B26251-8D84-4F76-A7C9-ABA0C13F1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943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9DAD24-A438-4C22-AE3A-DAC0BD629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D005642-C2D0-4F9C-86D3-4154565396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8B7AEA6-1330-4F7A-A93D-74DB569AC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41B6C58-7E50-4DA8-82FB-996832655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0997C9C-6D75-405B-9594-07141921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E774DCB-8F7D-4E39-9A28-52577F4DC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71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327D493-245F-4082-BD42-46B71E95B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81F8601-CB00-44D9-B093-88DC788E0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592C411-7891-4BD1-8294-6E872CD623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24015A4-9274-43FE-8530-99151BACA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3252036-8628-4530-AE31-585CA1635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130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0DGkBdGTmM" TargetMode="External"/><Relationship Id="rId2" Type="http://schemas.openxmlformats.org/officeDocument/2006/relationships/hyperlink" Target="https://www.youtube.com/watch?v=mkzpoEFReR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630g5fyDpNA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A465B3-DFAA-4792-9E72-12A548F4E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91935"/>
            <a:ext cx="9144000" cy="2387600"/>
          </a:xfrm>
        </p:spPr>
        <p:txBody>
          <a:bodyPr>
            <a:noAutofit/>
          </a:bodyPr>
          <a:lstStyle/>
          <a:p>
            <a:r>
              <a:rPr lang="nb-NO" sz="4400" b="1" dirty="0"/>
              <a:t>MODULBASERT TRENING FOR MOB BÅT PERSONELL </a:t>
            </a:r>
            <a:br>
              <a:rPr lang="en-US" sz="4400" dirty="0"/>
            </a:br>
            <a:endParaRPr lang="nb-NO" sz="4400" dirty="0"/>
          </a:p>
        </p:txBody>
      </p:sp>
      <p:sp>
        <p:nvSpPr>
          <p:cNvPr id="4" name="Tittel 1">
            <a:extLst>
              <a:ext uri="{FF2B5EF4-FFF2-40B4-BE49-F238E27FC236}">
                <a16:creationId xmlns:a16="http://schemas.microsoft.com/office/drawing/2014/main" id="{7E1FD86E-1F53-40C9-B8D5-3D8C9EBB16A5}"/>
              </a:ext>
            </a:extLst>
          </p:cNvPr>
          <p:cNvSpPr txBox="1">
            <a:spLocks/>
          </p:cNvSpPr>
          <p:nvPr/>
        </p:nvSpPr>
        <p:spPr>
          <a:xfrm>
            <a:off x="1524000" y="3277358"/>
            <a:ext cx="9144000" cy="17816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4000" dirty="0"/>
              <a:t>MODUL: 2</a:t>
            </a:r>
            <a:br>
              <a:rPr lang="en-US" sz="4000" dirty="0"/>
            </a:br>
            <a:r>
              <a:rPr lang="nb-NO" sz="4000" dirty="0"/>
              <a:t>MOB BÅT – TEKNISK / UTSTYR</a:t>
            </a:r>
            <a:endParaRPr lang="nb-NO" sz="4400" dirty="0"/>
          </a:p>
        </p:txBody>
      </p:sp>
    </p:spTree>
    <p:extLst>
      <p:ext uri="{BB962C8B-B14F-4D97-AF65-F5344CB8AC3E}">
        <p14:creationId xmlns:p14="http://schemas.microsoft.com/office/powerpoint/2010/main" val="4247707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AC4DB5-86A9-43F3-8149-CAC7A89FF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9214"/>
          </a:xfrm>
        </p:spPr>
        <p:txBody>
          <a:bodyPr>
            <a:normAutofit fontScale="90000"/>
          </a:bodyPr>
          <a:lstStyle/>
          <a:p>
            <a:r>
              <a:rPr lang="nb-NO" dirty="0">
                <a:solidFill>
                  <a:srgbClr val="333333"/>
                </a:solidFill>
              </a:rPr>
              <a:t>MODUL </a:t>
            </a:r>
            <a:r>
              <a:rPr lang="nb-NO">
                <a:solidFill>
                  <a:srgbClr val="333333"/>
                </a:solidFill>
              </a:rPr>
              <a:t>NR 2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0D6FDC3-DC74-4EA6-8CD9-9199BDE87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3426"/>
            <a:ext cx="10515600" cy="51035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1600" dirty="0">
                <a:solidFill>
                  <a:srgbClr val="333333"/>
                </a:solidFill>
              </a:rPr>
              <a:t>Læremål</a:t>
            </a:r>
            <a:endParaRPr lang="en-US" sz="1600" dirty="0">
              <a:solidFill>
                <a:srgbClr val="333333"/>
              </a:solidFill>
            </a:endParaRPr>
          </a:p>
          <a:p>
            <a:pPr lvl="0"/>
            <a:r>
              <a:rPr lang="nb-NO" sz="1600" dirty="0"/>
              <a:t>Identifisere og kunne bruke </a:t>
            </a:r>
            <a:r>
              <a:rPr lang="nb-NO" sz="1600" dirty="0" err="1"/>
              <a:t>mob</a:t>
            </a:r>
            <a:r>
              <a:rPr lang="nb-NO" sz="1600" dirty="0"/>
              <a:t>-båtens viktigste systemer</a:t>
            </a:r>
          </a:p>
          <a:p>
            <a:pPr lvl="0"/>
            <a:r>
              <a:rPr lang="nb-NO" sz="1600" dirty="0"/>
              <a:t>Simulere oppretting av kantret båt</a:t>
            </a:r>
          </a:p>
          <a:p>
            <a:pPr lvl="0"/>
            <a:r>
              <a:rPr lang="nb-NO" sz="1600" dirty="0"/>
              <a:t>Kunne beskrive enkel feilsøking på motor og drivverk, og hvordan dette håndteres (gjøres av mekaniker)</a:t>
            </a:r>
          </a:p>
          <a:p>
            <a:pPr marL="0" indent="0">
              <a:buNone/>
            </a:pPr>
            <a:r>
              <a:rPr lang="nb-NO" sz="1600" dirty="0">
                <a:solidFill>
                  <a:srgbClr val="333333"/>
                </a:solidFill>
              </a:rPr>
              <a:t>Innhold</a:t>
            </a:r>
            <a:endParaRPr lang="en-US" sz="1600" dirty="0">
              <a:solidFill>
                <a:srgbClr val="333333"/>
              </a:solidFill>
            </a:endParaRPr>
          </a:p>
          <a:p>
            <a:pPr lvl="1"/>
            <a:r>
              <a:rPr lang="nb-NO" sz="1600" dirty="0"/>
              <a:t>Selvrettingssystem</a:t>
            </a:r>
            <a:endParaRPr lang="en-US" sz="1600" dirty="0"/>
          </a:p>
          <a:p>
            <a:pPr lvl="1"/>
            <a:r>
              <a:rPr lang="nb-NO" sz="1600" dirty="0"/>
              <a:t>Kroksystem</a:t>
            </a:r>
            <a:endParaRPr lang="en-US" sz="1600" dirty="0"/>
          </a:p>
          <a:p>
            <a:pPr lvl="1"/>
            <a:r>
              <a:rPr lang="nb-NO" sz="1600" dirty="0"/>
              <a:t>Start/stopp</a:t>
            </a:r>
            <a:endParaRPr lang="en-US" sz="1600" dirty="0"/>
          </a:p>
          <a:p>
            <a:pPr lvl="1"/>
            <a:r>
              <a:rPr lang="nb-NO" sz="1600" dirty="0"/>
              <a:t>Redningsgrind</a:t>
            </a:r>
            <a:endParaRPr lang="en-US" sz="1600" dirty="0"/>
          </a:p>
          <a:p>
            <a:pPr lvl="1"/>
            <a:r>
              <a:rPr lang="nb-NO" sz="1600" dirty="0"/>
              <a:t>MOB båt utstyr</a:t>
            </a:r>
            <a:endParaRPr lang="en-US" sz="1600" dirty="0"/>
          </a:p>
          <a:p>
            <a:r>
              <a:rPr lang="nb-NO" sz="1600" dirty="0"/>
              <a:t>Evaluering</a:t>
            </a:r>
            <a:endParaRPr lang="en-US" sz="1600" dirty="0"/>
          </a:p>
          <a:p>
            <a:pPr lvl="1"/>
            <a:r>
              <a:rPr lang="nb-NO" sz="1600" dirty="0"/>
              <a:t>Gjennomgang og oppsummering av modulen</a:t>
            </a:r>
            <a:endParaRPr lang="en-US" sz="1600" dirty="0"/>
          </a:p>
          <a:p>
            <a:pPr lvl="1"/>
            <a:r>
              <a:rPr lang="nb-NO" sz="1600" dirty="0"/>
              <a:t>Nådde vi målsetningen</a:t>
            </a:r>
            <a:endParaRPr lang="en-US" sz="1600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692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64D7405-8586-420D-AF73-BB09E22C8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/>
              <a:t>GJENNOMFØRING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39CC1D4-5163-4CD2-8D51-1C4408455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rmAutofit/>
          </a:bodyPr>
          <a:lstStyle/>
          <a:p>
            <a:pPr marL="285750" indent="-285750"/>
            <a:r>
              <a:rPr lang="nb-NO" sz="2000" dirty="0">
                <a:solidFill>
                  <a:srgbClr val="333333"/>
                </a:solidFill>
              </a:rPr>
              <a:t>Tidsforbruk for praktiske øvelser: </a:t>
            </a:r>
            <a:r>
              <a:rPr lang="nb-NO" sz="2000" dirty="0" err="1">
                <a:solidFill>
                  <a:srgbClr val="333333"/>
                </a:solidFill>
              </a:rPr>
              <a:t>ca</a:t>
            </a:r>
            <a:r>
              <a:rPr lang="nb-NO" sz="2000" dirty="0">
                <a:solidFill>
                  <a:srgbClr val="333333"/>
                </a:solidFill>
              </a:rPr>
              <a:t> 80 min</a:t>
            </a:r>
            <a:endParaRPr lang="en-US" sz="2000" dirty="0">
              <a:solidFill>
                <a:srgbClr val="333333"/>
              </a:solidFill>
            </a:endParaRPr>
          </a:p>
          <a:p>
            <a:endParaRPr lang="en-US" sz="2000" dirty="0">
              <a:solidFill>
                <a:srgbClr val="333333"/>
              </a:solidFill>
            </a:endParaRPr>
          </a:p>
          <a:p>
            <a:pPr marL="285750" indent="-285750"/>
            <a:r>
              <a:rPr lang="nb-NO" sz="2000" dirty="0">
                <a:solidFill>
                  <a:srgbClr val="333333"/>
                </a:solidFill>
              </a:rPr>
              <a:t>Evaluering</a:t>
            </a:r>
            <a:endParaRPr lang="en-US" sz="2000" dirty="0">
              <a:solidFill>
                <a:srgbClr val="333333"/>
              </a:solidFill>
            </a:endParaRPr>
          </a:p>
          <a:p>
            <a:pPr marL="0" indent="0">
              <a:buNone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3449168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PRAKTISKE ØVELSER (PÅ MOB BÅT)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Oppgave 1:</a:t>
            </a:r>
            <a:endParaRPr lang="en-US" sz="2000" dirty="0"/>
          </a:p>
          <a:p>
            <a:pPr marL="0" indent="0">
              <a:buNone/>
            </a:pPr>
            <a:r>
              <a:rPr lang="nb-NO" sz="2000" dirty="0"/>
              <a:t>Demonstrer/instruerer bruk av redningsgrind og kommenterer fokusområder under bruk. Fokusområder:</a:t>
            </a:r>
            <a:endParaRPr lang="en-US" sz="2000" dirty="0"/>
          </a:p>
          <a:p>
            <a:pPr lvl="1"/>
            <a:r>
              <a:rPr lang="nb-NO" sz="1800" dirty="0"/>
              <a:t>Observering under tilnærming – hjelpemenn sin plassering i båten?</a:t>
            </a:r>
            <a:endParaRPr lang="en-US" sz="1800" dirty="0"/>
          </a:p>
          <a:p>
            <a:pPr lvl="1"/>
            <a:r>
              <a:rPr lang="nb-NO" sz="1800" dirty="0"/>
              <a:t>Turtall på motor, MOB båtens fart</a:t>
            </a:r>
            <a:endParaRPr lang="en-US" sz="1800" dirty="0"/>
          </a:p>
          <a:p>
            <a:pPr lvl="1"/>
            <a:r>
              <a:rPr lang="nb-NO" sz="1800" dirty="0"/>
              <a:t>Kurs mot sjø/med sjø/mot bein?</a:t>
            </a:r>
            <a:endParaRPr lang="en-US" sz="1800" dirty="0"/>
          </a:p>
          <a:p>
            <a:pPr lvl="1"/>
            <a:r>
              <a:rPr lang="nb-NO" sz="1800" dirty="0"/>
              <a:t>Kommunikasjon om bord (bruke </a:t>
            </a:r>
            <a:r>
              <a:rPr lang="nb-NO" sz="1800" dirty="0" err="1"/>
              <a:t>håndtegn</a:t>
            </a:r>
            <a:r>
              <a:rPr lang="nb-NO" sz="1800" dirty="0"/>
              <a:t>?)</a:t>
            </a:r>
            <a:endParaRPr lang="en-US" sz="1800" dirty="0"/>
          </a:p>
          <a:p>
            <a:pPr lvl="1"/>
            <a:r>
              <a:rPr lang="nb-NO" sz="1800" dirty="0"/>
              <a:t>Personens plassering i redningsgrinden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93670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Oppretting av </a:t>
            </a:r>
            <a:r>
              <a:rPr lang="nb-NO" dirty="0" err="1"/>
              <a:t>mob</a:t>
            </a:r>
            <a:r>
              <a:rPr lang="nb-NO" dirty="0"/>
              <a:t>-båt og praktiske øvelser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hlinkClick r:id="rId2"/>
              </a:rPr>
              <a:t>Link</a:t>
            </a:r>
            <a:r>
              <a:rPr lang="en-US" sz="2000" dirty="0"/>
              <a:t> </a:t>
            </a:r>
            <a:r>
              <a:rPr lang="en-US" sz="2000" dirty="0" err="1"/>
              <a:t>til</a:t>
            </a:r>
            <a:r>
              <a:rPr lang="en-US" sz="2000" dirty="0"/>
              <a:t> </a:t>
            </a:r>
            <a:r>
              <a:rPr lang="en-US" sz="2000" dirty="0" err="1"/>
              <a:t>situasjoner</a:t>
            </a:r>
            <a:r>
              <a:rPr lang="en-US" sz="2000" dirty="0"/>
              <a:t> </a:t>
            </a:r>
            <a:r>
              <a:rPr lang="en-US" sz="2000" dirty="0" err="1"/>
              <a:t>hvor</a:t>
            </a:r>
            <a:r>
              <a:rPr lang="en-US" sz="2000" dirty="0"/>
              <a:t> mob-</a:t>
            </a:r>
            <a:r>
              <a:rPr lang="en-US" sz="2000" dirty="0" err="1"/>
              <a:t>båt</a:t>
            </a:r>
            <a:r>
              <a:rPr lang="en-US" sz="2000" dirty="0"/>
              <a:t> </a:t>
            </a:r>
            <a:r>
              <a:rPr lang="en-US" sz="2000" dirty="0" err="1"/>
              <a:t>kantrer</a:t>
            </a:r>
            <a:endParaRPr lang="en-US" sz="2000" dirty="0"/>
          </a:p>
          <a:p>
            <a:pPr marL="0" indent="0">
              <a:buNone/>
            </a:pPr>
            <a:r>
              <a:rPr lang="en-US" sz="2000" dirty="0">
                <a:hlinkClick r:id="rId3"/>
              </a:rPr>
              <a:t>Link</a:t>
            </a:r>
            <a:r>
              <a:rPr lang="en-US" sz="2000" dirty="0"/>
              <a:t> </a:t>
            </a:r>
            <a:r>
              <a:rPr lang="en-US" sz="2000" dirty="0" err="1"/>
              <a:t>til</a:t>
            </a:r>
            <a:r>
              <a:rPr lang="en-US" sz="2000" dirty="0"/>
              <a:t> </a:t>
            </a:r>
            <a:r>
              <a:rPr lang="en-US" sz="2000" dirty="0" err="1"/>
              <a:t>situasjon</a:t>
            </a:r>
            <a:r>
              <a:rPr lang="en-US" sz="2000" dirty="0"/>
              <a:t> </a:t>
            </a:r>
            <a:r>
              <a:rPr lang="en-US" sz="2000" dirty="0" err="1"/>
              <a:t>hvor</a:t>
            </a:r>
            <a:r>
              <a:rPr lang="en-US" sz="2000" dirty="0"/>
              <a:t> mob-</a:t>
            </a:r>
            <a:r>
              <a:rPr lang="en-US" sz="2000" dirty="0" err="1"/>
              <a:t>båt</a:t>
            </a:r>
            <a:r>
              <a:rPr lang="en-US" sz="2000" dirty="0"/>
              <a:t> </a:t>
            </a:r>
            <a:r>
              <a:rPr lang="en-US" sz="2000" dirty="0" err="1"/>
              <a:t>kantrer</a:t>
            </a:r>
            <a:endParaRPr lang="en-US" sz="2000" dirty="0"/>
          </a:p>
          <a:p>
            <a:pPr marL="0" indent="0">
              <a:buNone/>
            </a:pPr>
            <a:r>
              <a:rPr lang="en-US" sz="2000" dirty="0">
                <a:hlinkClick r:id="rId4"/>
              </a:rPr>
              <a:t>Link</a:t>
            </a:r>
            <a:r>
              <a:rPr lang="en-US" sz="2000" dirty="0"/>
              <a:t> </a:t>
            </a:r>
            <a:r>
              <a:rPr lang="en-US" sz="2000" dirty="0" err="1"/>
              <a:t>til</a:t>
            </a:r>
            <a:r>
              <a:rPr lang="en-US" sz="2000" dirty="0"/>
              <a:t> </a:t>
            </a:r>
            <a:r>
              <a:rPr lang="en-US" sz="2000" dirty="0" err="1"/>
              <a:t>situasjon</a:t>
            </a:r>
            <a:r>
              <a:rPr lang="en-US" sz="2000" dirty="0"/>
              <a:t> </a:t>
            </a:r>
            <a:r>
              <a:rPr lang="en-US" sz="2000" dirty="0" err="1"/>
              <a:t>hvor</a:t>
            </a:r>
            <a:r>
              <a:rPr lang="en-US" sz="2000" dirty="0"/>
              <a:t> </a:t>
            </a:r>
            <a:r>
              <a:rPr lang="en-US" sz="2000" dirty="0" err="1"/>
              <a:t>det</a:t>
            </a:r>
            <a:r>
              <a:rPr lang="en-US" sz="2000" dirty="0"/>
              <a:t> tester </a:t>
            </a:r>
            <a:r>
              <a:rPr lang="en-US" sz="2000" dirty="0" err="1"/>
              <a:t>selvopprettingssystem</a:t>
            </a:r>
            <a:endParaRPr lang="en-US" sz="2000" dirty="0"/>
          </a:p>
          <a:p>
            <a:pPr marL="0" indent="0">
              <a:buNone/>
            </a:pPr>
            <a:br>
              <a:rPr lang="nb-NO" sz="2000" dirty="0"/>
            </a:br>
            <a:r>
              <a:rPr lang="nb-NO" sz="2000" dirty="0"/>
              <a:t>Oppgave 2</a:t>
            </a:r>
          </a:p>
          <a:p>
            <a:pPr marL="0" indent="0">
              <a:buNone/>
            </a:pPr>
            <a:r>
              <a:rPr lang="nb-NO" sz="2000" dirty="0"/>
              <a:t>Demonstrer/instruerer bruk av selvopprettingssystemet</a:t>
            </a:r>
            <a:endParaRPr lang="en-US" sz="2000" dirty="0"/>
          </a:p>
          <a:p>
            <a:pPr marL="0" indent="0">
              <a:buNone/>
            </a:pPr>
            <a:r>
              <a:rPr lang="nb-NO" sz="2000" dirty="0"/>
              <a:t>Fokusområder:</a:t>
            </a:r>
            <a:endParaRPr lang="en-US" sz="2000" dirty="0"/>
          </a:p>
          <a:p>
            <a:pPr lvl="1"/>
            <a:r>
              <a:rPr lang="nb-NO" sz="2000" dirty="0"/>
              <a:t>Personellkontroll etter velt,</a:t>
            </a:r>
            <a:endParaRPr lang="en-US" sz="2000" dirty="0"/>
          </a:p>
          <a:p>
            <a:pPr lvl="1"/>
            <a:r>
              <a:rPr lang="nb-NO" sz="2000" dirty="0"/>
              <a:t>Personellets plassering i forhold til båten før utløsing av</a:t>
            </a:r>
            <a:r>
              <a:rPr lang="en-US" sz="2000" dirty="0"/>
              <a:t> </a:t>
            </a:r>
            <a:r>
              <a:rPr lang="nb-NO" sz="2000" dirty="0"/>
              <a:t>Co2 flaske,</a:t>
            </a:r>
            <a:endParaRPr lang="en-US" sz="2000" dirty="0"/>
          </a:p>
          <a:p>
            <a:pPr lvl="1"/>
            <a:r>
              <a:rPr lang="nb-NO" sz="2000" dirty="0"/>
              <a:t>Entring av båten etter oppretting</a:t>
            </a:r>
            <a:endParaRPr lang="en-US" sz="2000" dirty="0"/>
          </a:p>
          <a:p>
            <a:pPr lvl="1"/>
            <a:r>
              <a:rPr lang="nb-NO" sz="2000" dirty="0"/>
              <a:t>Tiltak etter entring av båten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33869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9E11905-BA98-4171-B6A4-B2D9BFEE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7936"/>
          </a:xfrm>
        </p:spPr>
        <p:txBody>
          <a:bodyPr/>
          <a:lstStyle/>
          <a:p>
            <a:r>
              <a:rPr lang="nb-NO" dirty="0"/>
              <a:t>PRAKTISKE ØVELSER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3749D38-EB36-40AE-BE8F-50537F5402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8939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Oppgave 3</a:t>
            </a:r>
            <a:endParaRPr lang="en-US" sz="2000" dirty="0"/>
          </a:p>
          <a:p>
            <a:pPr marL="0" indent="0">
              <a:buNone/>
            </a:pPr>
            <a:r>
              <a:rPr lang="nb-NO" sz="2000" dirty="0"/>
              <a:t>Forteller/vis hvilke sjekkpunkter som skal gjennomføres på MOB båten når mannskapet møter etter en MOB alarm.</a:t>
            </a:r>
            <a:endParaRPr lang="en-US" sz="2000" dirty="0"/>
          </a:p>
          <a:p>
            <a:r>
              <a:rPr lang="nb-NO" sz="2000" dirty="0"/>
              <a:t> Fokusområder</a:t>
            </a:r>
            <a:endParaRPr lang="en-US" sz="2000" dirty="0"/>
          </a:p>
          <a:p>
            <a:pPr lvl="1">
              <a:buFont typeface="Calibri" panose="020F0502020204030204" pitchFamily="34" charset="0"/>
              <a:buChar char="⁻"/>
            </a:pPr>
            <a:r>
              <a:rPr lang="nb-NO" sz="2000" dirty="0"/>
              <a:t>Ref. lokal beredskapsplan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953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PRAKTISKE ØVELSER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Oppgave 4</a:t>
            </a:r>
            <a:endParaRPr lang="en-US" sz="2000" dirty="0"/>
          </a:p>
          <a:p>
            <a:pPr marL="0" indent="0">
              <a:buNone/>
            </a:pPr>
            <a:r>
              <a:rPr lang="nb-NO" sz="2000" dirty="0"/>
              <a:t>Gå gjennom MOB båt utstyret og forklarer</a:t>
            </a:r>
            <a:r>
              <a:rPr lang="en-US" sz="2000" dirty="0"/>
              <a:t> </a:t>
            </a:r>
            <a:r>
              <a:rPr lang="nb-NO" sz="2000" dirty="0"/>
              <a:t>bruken av utstyret om bord med fokus på:</a:t>
            </a:r>
            <a:endParaRPr lang="en-US" sz="2000" dirty="0"/>
          </a:p>
          <a:p>
            <a:pPr lvl="1"/>
            <a:r>
              <a:rPr lang="nb-NO" sz="2000" dirty="0"/>
              <a:t>Redningspose/ Varmeteppe</a:t>
            </a:r>
          </a:p>
          <a:p>
            <a:pPr lvl="1"/>
            <a:r>
              <a:rPr lang="nb-NO" sz="2000" dirty="0"/>
              <a:t>Førstehjelpsutstyr</a:t>
            </a:r>
            <a:endParaRPr lang="en-US" sz="2000" dirty="0"/>
          </a:p>
          <a:p>
            <a:pPr lvl="1"/>
            <a:r>
              <a:rPr lang="nb-NO" sz="2000" dirty="0"/>
              <a:t>Pyroteknisk utstyr i kasse</a:t>
            </a:r>
            <a:endParaRPr lang="en-US" sz="2000" dirty="0"/>
          </a:p>
          <a:p>
            <a:pPr lvl="1"/>
            <a:r>
              <a:rPr lang="nb-NO" sz="2000" dirty="0"/>
              <a:t>Annet løst utstyr?</a:t>
            </a:r>
          </a:p>
          <a:p>
            <a:pPr lvl="1"/>
            <a:r>
              <a:rPr lang="nb-NO" sz="2000" dirty="0"/>
              <a:t>Navigasjonsutstyr</a:t>
            </a:r>
          </a:p>
          <a:p>
            <a:pPr lvl="1"/>
            <a:r>
              <a:rPr lang="nb-NO" sz="2000" dirty="0"/>
              <a:t>Sambandsutstyr</a:t>
            </a:r>
          </a:p>
          <a:p>
            <a:pPr lvl="1"/>
            <a:r>
              <a:rPr lang="nb-NO" sz="2000" dirty="0"/>
              <a:t>Nød styring og rensing av </a:t>
            </a:r>
            <a:r>
              <a:rPr lang="nb-NO" sz="2000" dirty="0" err="1"/>
              <a:t>vannjet</a:t>
            </a:r>
            <a:r>
              <a:rPr lang="nb-NO" sz="2000" dirty="0"/>
              <a:t> dersom dette finnes</a:t>
            </a:r>
          </a:p>
        </p:txBody>
      </p:sp>
    </p:spTree>
    <p:extLst>
      <p:ext uri="{BB962C8B-B14F-4D97-AF65-F5344CB8AC3E}">
        <p14:creationId xmlns:p14="http://schemas.microsoft.com/office/powerpoint/2010/main" val="3847452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Trener veiledning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0262"/>
            <a:ext cx="10515600" cy="45867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Spill på deltakernes erfaringer.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98916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FE513C-00F6-4EA4-9267-1DF77CC64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/>
              <a:t>EVENTUELT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AD85007-E9C9-46D1-92AC-C62BD0034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Gjennomgang av eventuelle punkter fra øvrige skift</a:t>
            </a:r>
          </a:p>
          <a:p>
            <a:pPr marL="0" indent="0">
              <a:buNone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2334955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240</Words>
  <Application>Microsoft Office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Office-tema</vt:lpstr>
      <vt:lpstr>MODULBASERT TRENING FOR MOB BÅT PERSONELL  </vt:lpstr>
      <vt:lpstr>MODUL NR 2</vt:lpstr>
      <vt:lpstr>GJENNOMFØRING</vt:lpstr>
      <vt:lpstr>PRAKTISKE ØVELSER (PÅ MOB BÅT)</vt:lpstr>
      <vt:lpstr>Oppretting av mob-båt og praktiske øvelser</vt:lpstr>
      <vt:lpstr>PRAKTISKE ØVELSER</vt:lpstr>
      <vt:lpstr>PRAKTISKE ØVELSER</vt:lpstr>
      <vt:lpstr>Trener veiledning</vt:lpstr>
      <vt:lpstr>EVENTUELT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MODULBASERT TRENING FOR MOB BÅT PERSONELL</dc:title>
  <dc:creator>Marita R Dorga</dc:creator>
  <cp:lastModifiedBy>Marita R Dorga</cp:lastModifiedBy>
  <cp:revision>7</cp:revision>
  <dcterms:created xsi:type="dcterms:W3CDTF">2018-10-31T09:41:16Z</dcterms:created>
  <dcterms:modified xsi:type="dcterms:W3CDTF">2018-11-09T14:20:09Z</dcterms:modified>
</cp:coreProperties>
</file>