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884407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4</a:t>
            </a:r>
            <a:br>
              <a:rPr lang="en-US" sz="4000" dirty="0"/>
            </a:br>
            <a:r>
              <a:rPr lang="nb-NO" sz="4000" dirty="0"/>
              <a:t>KROKARRANGEMENT / UTSETTING /</a:t>
            </a:r>
            <a:br>
              <a:rPr lang="en-US" sz="4000" dirty="0"/>
            </a:br>
            <a:r>
              <a:rPr lang="nb-NO" sz="4000" dirty="0"/>
              <a:t>OPPHEIS/MANØVRERING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MODUL NR 4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/>
              <a:t>Læremål</a:t>
            </a:r>
            <a:endParaRPr lang="en-US" sz="2000" dirty="0"/>
          </a:p>
          <a:p>
            <a:pPr lvl="0"/>
            <a:r>
              <a:rPr lang="nb-NO" sz="2000" dirty="0"/>
              <a:t>Bemanne og klargjøre båt</a:t>
            </a:r>
          </a:p>
          <a:p>
            <a:pPr lvl="0"/>
            <a:r>
              <a:rPr lang="nb-NO" sz="2000" dirty="0"/>
              <a:t>Samhandling i forbindelse med sjøsetting og oppheising av </a:t>
            </a:r>
            <a:r>
              <a:rPr lang="nb-NO" sz="2000" dirty="0" err="1"/>
              <a:t>mob</a:t>
            </a:r>
            <a:r>
              <a:rPr lang="nb-NO" sz="2000" dirty="0"/>
              <a:t>-båt</a:t>
            </a:r>
          </a:p>
          <a:p>
            <a:pPr lvl="0"/>
            <a:r>
              <a:rPr lang="nb-NO" sz="2000" dirty="0"/>
              <a:t>Manøvrere mot krok (</a:t>
            </a:r>
            <a:r>
              <a:rPr lang="nb-NO" sz="2000" dirty="0" err="1"/>
              <a:t>f.eks</a:t>
            </a:r>
            <a:r>
              <a:rPr lang="nb-NO" sz="2000" dirty="0"/>
              <a:t> med blåse i krok)</a:t>
            </a:r>
          </a:p>
          <a:p>
            <a:pPr lvl="0"/>
            <a:r>
              <a:rPr lang="nb-NO" sz="2000" dirty="0"/>
              <a:t>Manøvrere </a:t>
            </a:r>
            <a:r>
              <a:rPr lang="nb-NO" sz="2000" dirty="0" err="1"/>
              <a:t>mob</a:t>
            </a:r>
            <a:r>
              <a:rPr lang="nb-NO" sz="2000" dirty="0"/>
              <a:t>-båt inntil en person i sjøen (dukke)</a:t>
            </a:r>
          </a:p>
          <a:p>
            <a:pPr lvl="0"/>
            <a:r>
              <a:rPr lang="nb-NO" sz="2000" dirty="0"/>
              <a:t>Demonstrere at en kan beherske samhandling i forbindelse med av og på </a:t>
            </a:r>
            <a:r>
              <a:rPr lang="nb-NO" sz="2000" dirty="0" err="1"/>
              <a:t>kroking</a:t>
            </a:r>
            <a:endParaRPr lang="nb-NO" sz="2000" dirty="0"/>
          </a:p>
          <a:p>
            <a:pPr lvl="0"/>
            <a:r>
              <a:rPr lang="nb-NO" sz="2000" dirty="0"/>
              <a:t>Plukke opp person ved hjelp av tilgjengelige hjelpemidler</a:t>
            </a:r>
          </a:p>
          <a:p>
            <a:pPr lvl="0"/>
            <a:r>
              <a:rPr lang="nb-NO" sz="2000" dirty="0"/>
              <a:t>Manøvrere nær/under innretning</a:t>
            </a:r>
          </a:p>
          <a:p>
            <a:r>
              <a:rPr lang="nb-NO" sz="2000" dirty="0"/>
              <a:t>Bruke  overflatesvømmer for rednings av personell i sjøen </a:t>
            </a: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MODUL NR 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Innhold</a:t>
            </a:r>
            <a:endParaRPr lang="en-US" sz="2000" dirty="0"/>
          </a:p>
          <a:p>
            <a:r>
              <a:rPr lang="nb-NO" sz="2000" dirty="0"/>
              <a:t>Før jobb samtale for å identifisere risiko i forbindelse med gjennomføring av lære mål i leksjonen</a:t>
            </a:r>
            <a:endParaRPr lang="en-US" sz="2000" dirty="0"/>
          </a:p>
          <a:p>
            <a:r>
              <a:rPr lang="nb-NO" sz="2000" dirty="0"/>
              <a:t>Ansvarsfordeling i MOB båten</a:t>
            </a:r>
            <a:endParaRPr lang="en-US" sz="2000" dirty="0"/>
          </a:p>
          <a:p>
            <a:r>
              <a:rPr lang="nb-NO" sz="2000" dirty="0"/>
              <a:t>Kommunikasjonsform før, under og etter gjennomføringen av</a:t>
            </a:r>
            <a:r>
              <a:rPr lang="en-US" sz="2000" dirty="0"/>
              <a:t> </a:t>
            </a:r>
            <a:r>
              <a:rPr lang="nb-NO" sz="2000" dirty="0"/>
              <a:t>treningen</a:t>
            </a:r>
            <a:endParaRPr lang="en-US" sz="2000" dirty="0"/>
          </a:p>
          <a:p>
            <a:r>
              <a:rPr lang="nb-NO" sz="2000" dirty="0"/>
              <a:t>Naviger båten til oppgitte koordinater</a:t>
            </a:r>
            <a:endParaRPr lang="en-US" sz="2000" dirty="0"/>
          </a:p>
          <a:p>
            <a:r>
              <a:rPr lang="nb-NO" sz="2000" dirty="0"/>
              <a:t>Koordinering av oppgaver om bord i MOB båten</a:t>
            </a:r>
            <a:endParaRPr lang="en-US" sz="2000" dirty="0"/>
          </a:p>
          <a:p>
            <a:r>
              <a:rPr lang="nb-NO" sz="2000" dirty="0"/>
              <a:t>Manøvrering inntil dukke på sjøen</a:t>
            </a:r>
            <a:endParaRPr lang="en-US" sz="2000" dirty="0"/>
          </a:p>
          <a:p>
            <a:r>
              <a:rPr lang="nb-NO" sz="2000" dirty="0"/>
              <a:t>Bruk av redningsgrind</a:t>
            </a:r>
            <a:endParaRPr lang="en-US" sz="2000" dirty="0"/>
          </a:p>
          <a:p>
            <a:r>
              <a:rPr lang="nb-NO" sz="2000" dirty="0" err="1"/>
              <a:t>Innhuking</a:t>
            </a:r>
            <a:r>
              <a:rPr lang="nb-NO" sz="2000" dirty="0"/>
              <a:t> av krok</a:t>
            </a:r>
          </a:p>
          <a:p>
            <a:r>
              <a:rPr lang="nb-NO" sz="2000" dirty="0"/>
              <a:t>Bruk av overflatesvømmer dersom utstyr er tilgjengelig på innretningen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Trening </a:t>
            </a:r>
            <a:r>
              <a:rPr lang="nb-NO" sz="2000" dirty="0" err="1"/>
              <a:t>nr</a:t>
            </a:r>
            <a:r>
              <a:rPr lang="nb-NO" sz="2000" dirty="0"/>
              <a:t> 1</a:t>
            </a:r>
            <a:br>
              <a:rPr lang="nb-NO" sz="2000" dirty="0"/>
            </a:br>
            <a:endParaRPr lang="en-US" sz="2000" dirty="0"/>
          </a:p>
          <a:p>
            <a:pPr marL="846137" lvl="1" indent="-342900">
              <a:buFont typeface="+mj-lt"/>
              <a:buAutoNum type="arabicPeriod"/>
            </a:pPr>
            <a:r>
              <a:rPr lang="nb-NO" sz="2000" dirty="0"/>
              <a:t>MOB båten settes på sjøen og dirigeres mot dukke i sjøen.</a:t>
            </a:r>
            <a:r>
              <a:rPr lang="en-US" sz="2000" dirty="0"/>
              <a:t> </a:t>
            </a:r>
            <a:r>
              <a:rPr lang="nb-NO" sz="2000" dirty="0"/>
              <a:t>Dukken skal lokaliseres ved å bruke oppgitt kompasskurs</a:t>
            </a:r>
            <a:r>
              <a:rPr lang="en-US" sz="2000" dirty="0"/>
              <a:t> </a:t>
            </a:r>
            <a:r>
              <a:rPr lang="nb-NO" sz="2000" dirty="0"/>
              <a:t>og distanse fra plattformen.</a:t>
            </a:r>
            <a:br>
              <a:rPr lang="nb-NO" sz="2000" dirty="0"/>
            </a:br>
            <a:endParaRPr lang="en-US" sz="2000" dirty="0"/>
          </a:p>
          <a:p>
            <a:pPr marL="846137" lvl="1" indent="-342900">
              <a:buFont typeface="+mj-lt"/>
              <a:buAutoNum type="arabicPeriod"/>
            </a:pPr>
            <a:r>
              <a:rPr lang="nb-NO" sz="2000" dirty="0"/>
              <a:t>MOB båten skal plukke opp dukken ved hjelp av redningsgrinden og returnere til plattformen mens de utfører HLR. MOB båtfører rapporter dukkens ”tilstand” underveis.</a:t>
            </a:r>
            <a:br>
              <a:rPr lang="nb-NO" sz="2000" dirty="0"/>
            </a:br>
            <a:endParaRPr lang="en-US" sz="2000" dirty="0"/>
          </a:p>
          <a:p>
            <a:pPr marL="846137" lvl="1" indent="-342900">
              <a:buFont typeface="+mj-lt"/>
              <a:buAutoNum type="arabicPeriod"/>
            </a:pPr>
            <a:r>
              <a:rPr lang="nb-NO" sz="2000" dirty="0"/>
              <a:t>Ved ankomst krok organiserer MOB båt laget seg slik at HLR opprettholdes og </a:t>
            </a:r>
            <a:r>
              <a:rPr lang="nb-NO" sz="2000" dirty="0" err="1"/>
              <a:t>innhuking</a:t>
            </a:r>
            <a:r>
              <a:rPr lang="nb-NO" sz="2000" dirty="0"/>
              <a:t> ivaretas dersom dette er mulig.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Trening </a:t>
            </a:r>
            <a:r>
              <a:rPr lang="nb-NO" sz="2000" dirty="0" err="1"/>
              <a:t>nr</a:t>
            </a:r>
            <a:r>
              <a:rPr lang="nb-NO" sz="2000" dirty="0"/>
              <a:t> 2</a:t>
            </a:r>
            <a:br>
              <a:rPr lang="nb-NO" sz="2000" dirty="0"/>
            </a:br>
            <a:endParaRPr lang="en-US" sz="2000" dirty="0"/>
          </a:p>
          <a:p>
            <a:pPr marL="846137" lvl="1" indent="-342900">
              <a:buFont typeface="+mj-lt"/>
              <a:buAutoNum type="arabicPeriod"/>
            </a:pPr>
            <a:r>
              <a:rPr lang="nb-NO" sz="2000" dirty="0"/>
              <a:t>MOB båten settes på sjøen og fester en blåse eller</a:t>
            </a:r>
            <a:r>
              <a:rPr lang="en-US" sz="2000" dirty="0"/>
              <a:t> </a:t>
            </a:r>
            <a:r>
              <a:rPr lang="nb-NO" sz="2000" dirty="0"/>
              <a:t>tilsvarende på MOB båt kranens krok.</a:t>
            </a:r>
            <a:br>
              <a:rPr lang="nb-NO" sz="2000" dirty="0"/>
            </a:br>
            <a:endParaRPr lang="en-US" sz="2000" dirty="0"/>
          </a:p>
          <a:p>
            <a:pPr marL="846137" lvl="1" indent="-342900">
              <a:buFont typeface="+mj-lt"/>
              <a:buAutoNum type="arabicPeriod"/>
            </a:pPr>
            <a:r>
              <a:rPr lang="nb-NO" sz="2000" dirty="0"/>
              <a:t>Blåsen heises opp i vanlig høyde for innfestning.</a:t>
            </a:r>
            <a:br>
              <a:rPr lang="nb-NO" sz="2000" dirty="0"/>
            </a:br>
            <a:endParaRPr lang="en-US" sz="2000" dirty="0"/>
          </a:p>
          <a:p>
            <a:pPr marL="846137" lvl="1" indent="-342900">
              <a:buFont typeface="+mj-lt"/>
              <a:buAutoNum type="arabicPeriod"/>
            </a:pPr>
            <a:r>
              <a:rPr lang="nb-NO" sz="2000" dirty="0"/>
              <a:t>MOB båt mannskapet rullerer på å manøvrere til</a:t>
            </a:r>
            <a:r>
              <a:rPr lang="en-US" sz="2000" dirty="0"/>
              <a:t> </a:t>
            </a:r>
            <a:r>
              <a:rPr lang="nb-NO" sz="2000" dirty="0"/>
              <a:t>”kroken”/ligge og stille under den, for å trene på</a:t>
            </a:r>
            <a:r>
              <a:rPr lang="en-US" sz="2000" dirty="0"/>
              <a:t> </a:t>
            </a:r>
            <a:r>
              <a:rPr lang="nb-NO" sz="2000" dirty="0"/>
              <a:t>tilnærming av krok og oppheising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MODULBASERT TRENING FOR MOB BÅT PERSONELL  </vt:lpstr>
      <vt:lpstr>MODUL NR 4</vt:lpstr>
      <vt:lpstr>MODUL NR 4</vt:lpstr>
      <vt:lpstr>PRAKTISKE ØVELSER</vt:lpstr>
      <vt:lpstr>PRAKTISKE ØVELSER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5</cp:revision>
  <dcterms:created xsi:type="dcterms:W3CDTF">2018-10-31T09:41:16Z</dcterms:created>
  <dcterms:modified xsi:type="dcterms:W3CDTF">2018-11-09T14:32:05Z</dcterms:modified>
</cp:coreProperties>
</file>