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790705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</a:t>
            </a:r>
            <a:r>
              <a:rPr lang="nb-NO" sz="4000"/>
              <a:t>: 7</a:t>
            </a:r>
            <a:br>
              <a:rPr lang="nb-NO" sz="4000" dirty="0"/>
            </a:br>
            <a:r>
              <a:rPr lang="en-US" sz="3600" dirty="0"/>
              <a:t>TRENING PÅ SAMBAND-/NAVIGASJONSUTSTYR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/>
              <a:t>Læremål for treningen: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pPr lvl="0"/>
            <a:endParaRPr lang="nb-NO" sz="2000" dirty="0"/>
          </a:p>
          <a:p>
            <a:pPr marL="285750" lvl="0" indent="-285750"/>
            <a:r>
              <a:rPr lang="nb-NO" sz="2400" dirty="0"/>
              <a:t> </a:t>
            </a:r>
            <a:r>
              <a:rPr lang="nb-NO" sz="2000" dirty="0"/>
              <a:t>Kunne utføre navigering til oppgitte koordinater</a:t>
            </a:r>
          </a:p>
          <a:p>
            <a:pPr marL="0" lvl="0" indent="0">
              <a:buNone/>
            </a:pPr>
            <a:endParaRPr lang="nb-NO" sz="2000" dirty="0"/>
          </a:p>
          <a:p>
            <a:pPr marL="342900" lvl="0" indent="-342900"/>
            <a:r>
              <a:rPr lang="nb-NO" sz="2000" dirty="0"/>
              <a:t>Kunne bruke sambandsmidler korrekt</a:t>
            </a:r>
          </a:p>
          <a:p>
            <a:pPr marL="0" indent="0">
              <a:buNone/>
            </a:pPr>
            <a:endParaRPr lang="nb-NO" sz="2000" dirty="0"/>
          </a:p>
          <a:p>
            <a:pPr marL="285750" indent="-285750"/>
            <a:r>
              <a:rPr lang="nb-NO" sz="2000" dirty="0"/>
              <a:t>Sjøsetting når vær tillater.</a:t>
            </a:r>
            <a:endParaRPr lang="nb-NO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Autofit/>
          </a:bodyPr>
          <a:lstStyle/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Grupper på 2-5 personer</a:t>
            </a:r>
            <a:endParaRPr lang="en-US" sz="2000" dirty="0">
              <a:solidFill>
                <a:srgbClr val="333333"/>
              </a:solidFill>
            </a:endParaRPr>
          </a:p>
          <a:p>
            <a:endParaRPr lang="en-US" sz="2000" dirty="0">
              <a:solidFill>
                <a:srgbClr val="333333"/>
              </a:solidFill>
            </a:endParaRPr>
          </a:p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Tidsforbruk for gruppearbeid/diskusjoner: 60-80 min</a:t>
            </a:r>
            <a:endParaRPr lang="en-US" sz="2000" dirty="0">
              <a:solidFill>
                <a:srgbClr val="333333"/>
              </a:solidFill>
            </a:endParaRPr>
          </a:p>
          <a:p>
            <a:endParaRPr lang="en-US" sz="2000" dirty="0">
              <a:solidFill>
                <a:srgbClr val="333333"/>
              </a:solidFill>
            </a:endParaRPr>
          </a:p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Evaluering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MODULBASERT TRENING FOR MOB BÅT PERSONELL  </vt:lpstr>
      <vt:lpstr>Læremål for treningen:</vt:lpstr>
      <vt:lpstr>GJENNOMFØRING</vt:lpstr>
      <vt:lpstr>PRAKTISKE ØVELSER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8</cp:revision>
  <dcterms:created xsi:type="dcterms:W3CDTF">2018-10-31T09:41:16Z</dcterms:created>
  <dcterms:modified xsi:type="dcterms:W3CDTF">2018-12-20T11:09:14Z</dcterms:modified>
</cp:coreProperties>
</file>