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60" r:id="rId5"/>
    <p:sldId id="270" r:id="rId6"/>
    <p:sldId id="261" r:id="rId7"/>
    <p:sldId id="271" r:id="rId8"/>
    <p:sldId id="264" r:id="rId9"/>
    <p:sldId id="272" r:id="rId10"/>
    <p:sldId id="265" r:id="rId11"/>
    <p:sldId id="26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6ECBC-C550-4B41-A78D-2D4B3F8732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76F38-7BCA-40AF-965D-740619A54315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Detektor utløst</a:t>
          </a:r>
          <a:endParaRPr lang="en-US" b="1" dirty="0">
            <a:solidFill>
              <a:schemeClr val="tx1"/>
            </a:solidFill>
          </a:endParaRPr>
        </a:p>
      </dgm:t>
    </dgm:pt>
    <dgm:pt modelId="{6F7AE590-44D2-4C90-80C0-D1EA9F3699DA}" type="parTrans" cxnId="{FF0ACE32-4FBA-4C63-9678-98D87CC711E2}">
      <dgm:prSet/>
      <dgm:spPr/>
      <dgm:t>
        <a:bodyPr/>
        <a:lstStyle/>
        <a:p>
          <a:endParaRPr lang="en-US"/>
        </a:p>
      </dgm:t>
    </dgm:pt>
    <dgm:pt modelId="{8EE5B67E-3A4A-4BA5-8032-D3DE8D574F46}" type="sibTrans" cxnId="{FF0ACE32-4FBA-4C63-9678-98D87CC711E2}">
      <dgm:prSet/>
      <dgm:spPr/>
      <dgm:t>
        <a:bodyPr/>
        <a:lstStyle/>
        <a:p>
          <a:endParaRPr lang="en-US"/>
        </a:p>
      </dgm:t>
    </dgm:pt>
    <dgm:pt modelId="{CBE0A119-C3A3-4863-BB65-81F7830101C6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SKR varsler ARL</a:t>
          </a:r>
          <a:endParaRPr lang="en-US" b="1" dirty="0">
            <a:solidFill>
              <a:schemeClr val="tx1"/>
            </a:solidFill>
          </a:endParaRPr>
        </a:p>
      </dgm:t>
    </dgm:pt>
    <dgm:pt modelId="{6430D7F2-12CF-4457-B58E-C830C808D1C8}" type="parTrans" cxnId="{5B501F34-1984-4485-9F4D-0E71C536A9A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2C4BC9D-91DC-4BA9-A5D3-C55199901E3D}" type="sibTrans" cxnId="{5B501F34-1984-4485-9F4D-0E71C536A9A9}">
      <dgm:prSet/>
      <dgm:spPr/>
      <dgm:t>
        <a:bodyPr/>
        <a:lstStyle/>
        <a:p>
          <a:endParaRPr lang="en-US"/>
        </a:p>
      </dgm:t>
    </dgm:pt>
    <dgm:pt modelId="{5039A5E0-115D-427A-A655-4FF0EBB15FA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ARL sjekk &amp; rapporter</a:t>
          </a:r>
          <a:endParaRPr lang="en-US" b="1" dirty="0">
            <a:solidFill>
              <a:schemeClr val="tx1"/>
            </a:solidFill>
          </a:endParaRPr>
        </a:p>
      </dgm:t>
    </dgm:pt>
    <dgm:pt modelId="{E5254BD4-514F-4BDD-8BAA-9C1FF8A563E6}" type="parTrans" cxnId="{58D5854C-5AD8-475A-A3C3-7785C44D40E1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F5567D9-867C-412D-A0D5-1D8786EF67C3}" type="sibTrans" cxnId="{58D5854C-5AD8-475A-A3C3-7785C44D40E1}">
      <dgm:prSet/>
      <dgm:spPr/>
      <dgm:t>
        <a:bodyPr/>
        <a:lstStyle/>
        <a:p>
          <a:endParaRPr lang="en-US"/>
        </a:p>
      </dgm:t>
    </dgm:pt>
    <dgm:pt modelId="{E5213861-8871-4137-B3EF-C1F2B551B09C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Falsk alarm</a:t>
          </a:r>
          <a:endParaRPr lang="en-US" b="1" dirty="0">
            <a:solidFill>
              <a:schemeClr val="tx1"/>
            </a:solidFill>
          </a:endParaRPr>
        </a:p>
      </dgm:t>
    </dgm:pt>
    <dgm:pt modelId="{F22D8031-C7AB-48B8-83A7-76049DEBFE2C}" type="parTrans" cxnId="{E7F72E21-C4A4-40D8-A2A6-A485AD3914E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43110AB-2DA5-40F1-B3B4-6E46E2A23340}" type="sibTrans" cxnId="{E7F72E21-C4A4-40D8-A2A6-A485AD3914EE}">
      <dgm:prSet/>
      <dgm:spPr/>
      <dgm:t>
        <a:bodyPr/>
        <a:lstStyle/>
        <a:p>
          <a:endParaRPr lang="en-US"/>
        </a:p>
      </dgm:t>
    </dgm:pt>
    <dgm:pt modelId="{64102DC2-5270-43A8-B987-BE12D8649852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Bekreftet hendelse</a:t>
          </a:r>
          <a:endParaRPr lang="en-US" b="1" dirty="0">
            <a:solidFill>
              <a:schemeClr val="tx1"/>
            </a:solidFill>
          </a:endParaRPr>
        </a:p>
      </dgm:t>
    </dgm:pt>
    <dgm:pt modelId="{443E8DB0-F881-4D2A-804E-EFBE3061FFCD}" type="parTrans" cxnId="{D9712C69-DF83-452B-93E4-04E3B6833BB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B4631BF-DAAA-4EBB-9F4D-D2C2CD589A7E}" type="sibTrans" cxnId="{D9712C69-DF83-452B-93E4-04E3B6833BB4}">
      <dgm:prSet/>
      <dgm:spPr/>
      <dgm:t>
        <a:bodyPr/>
        <a:lstStyle/>
        <a:p>
          <a:endParaRPr lang="en-US"/>
        </a:p>
      </dgm:t>
    </dgm:pt>
    <dgm:pt modelId="{FCC5FAB0-E350-426B-AEF8-EFECD0595C9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nb-NO" b="1" dirty="0">
              <a:solidFill>
                <a:schemeClr val="tx1"/>
              </a:solidFill>
            </a:rPr>
            <a:t>Evakuere, overlevere informasjon og mønstre</a:t>
          </a:r>
          <a:endParaRPr lang="en-US" b="1" dirty="0">
            <a:solidFill>
              <a:schemeClr val="tx1"/>
            </a:solidFill>
          </a:endParaRPr>
        </a:p>
      </dgm:t>
    </dgm:pt>
    <dgm:pt modelId="{13429D3F-A883-4937-A1B0-B318FF61FB35}" type="sibTrans" cxnId="{B6A26E87-26FE-49B3-91BF-12D51CFEFC1A}">
      <dgm:prSet/>
      <dgm:spPr/>
      <dgm:t>
        <a:bodyPr/>
        <a:lstStyle/>
        <a:p>
          <a:endParaRPr lang="en-US"/>
        </a:p>
      </dgm:t>
    </dgm:pt>
    <dgm:pt modelId="{65813C6D-7CA4-489F-AC0B-7587ABD541A3}" type="parTrans" cxnId="{B6A26E87-26FE-49B3-91BF-12D51CFEFC1A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57723D7-3F1B-49A4-81BF-5C5D7C76049E}" type="pres">
      <dgm:prSet presAssocID="{F7F6ECBC-C550-4B41-A78D-2D4B3F8732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D6A1EE-3DBA-40CC-BC32-483CA802834E}" type="pres">
      <dgm:prSet presAssocID="{37076F38-7BCA-40AF-965D-740619A54315}" presName="hierRoot1" presStyleCnt="0">
        <dgm:presLayoutVars>
          <dgm:hierBranch val="init"/>
        </dgm:presLayoutVars>
      </dgm:prSet>
      <dgm:spPr/>
    </dgm:pt>
    <dgm:pt modelId="{4128449C-CBFD-4E8B-B931-EAD32212EC46}" type="pres">
      <dgm:prSet presAssocID="{37076F38-7BCA-40AF-965D-740619A54315}" presName="rootComposite1" presStyleCnt="0"/>
      <dgm:spPr/>
    </dgm:pt>
    <dgm:pt modelId="{A9A22793-FC0B-430D-A197-C4E82AC1B512}" type="pres">
      <dgm:prSet presAssocID="{37076F38-7BCA-40AF-965D-740619A54315}" presName="rootText1" presStyleLbl="node0" presStyleIdx="0" presStyleCnt="1">
        <dgm:presLayoutVars>
          <dgm:chPref val="3"/>
        </dgm:presLayoutVars>
      </dgm:prSet>
      <dgm:spPr/>
    </dgm:pt>
    <dgm:pt modelId="{7FB5F700-C68C-491E-B021-D28334EA66FB}" type="pres">
      <dgm:prSet presAssocID="{37076F38-7BCA-40AF-965D-740619A54315}" presName="rootConnector1" presStyleLbl="node1" presStyleIdx="0" presStyleCnt="0"/>
      <dgm:spPr/>
    </dgm:pt>
    <dgm:pt modelId="{AA79E18D-F339-4E45-B322-8368636A7EF9}" type="pres">
      <dgm:prSet presAssocID="{37076F38-7BCA-40AF-965D-740619A54315}" presName="hierChild2" presStyleCnt="0"/>
      <dgm:spPr/>
    </dgm:pt>
    <dgm:pt modelId="{F3AA4210-19E7-49E9-BAF2-65C02374E4CB}" type="pres">
      <dgm:prSet presAssocID="{6430D7F2-12CF-4457-B58E-C830C808D1C8}" presName="Name37" presStyleLbl="parChTrans1D2" presStyleIdx="0" presStyleCnt="1"/>
      <dgm:spPr/>
    </dgm:pt>
    <dgm:pt modelId="{515B3C73-E4CB-48A1-8F9F-E5F16CFD33C0}" type="pres">
      <dgm:prSet presAssocID="{CBE0A119-C3A3-4863-BB65-81F7830101C6}" presName="hierRoot2" presStyleCnt="0">
        <dgm:presLayoutVars>
          <dgm:hierBranch val="init"/>
        </dgm:presLayoutVars>
      </dgm:prSet>
      <dgm:spPr/>
    </dgm:pt>
    <dgm:pt modelId="{01EF5BF9-A79C-41C4-BA13-F066D5B260AD}" type="pres">
      <dgm:prSet presAssocID="{CBE0A119-C3A3-4863-BB65-81F7830101C6}" presName="rootComposite" presStyleCnt="0"/>
      <dgm:spPr/>
    </dgm:pt>
    <dgm:pt modelId="{F6A74BEE-14E0-4F54-9978-219D13F334BC}" type="pres">
      <dgm:prSet presAssocID="{CBE0A119-C3A3-4863-BB65-81F7830101C6}" presName="rootText" presStyleLbl="node2" presStyleIdx="0" presStyleCnt="1">
        <dgm:presLayoutVars>
          <dgm:chPref val="3"/>
        </dgm:presLayoutVars>
      </dgm:prSet>
      <dgm:spPr/>
    </dgm:pt>
    <dgm:pt modelId="{DCD2A5AC-BE7D-4D3A-8365-429E77D8D249}" type="pres">
      <dgm:prSet presAssocID="{CBE0A119-C3A3-4863-BB65-81F7830101C6}" presName="rootConnector" presStyleLbl="node2" presStyleIdx="0" presStyleCnt="1"/>
      <dgm:spPr/>
    </dgm:pt>
    <dgm:pt modelId="{2ADF2714-6C40-412D-A665-90CF428BF347}" type="pres">
      <dgm:prSet presAssocID="{CBE0A119-C3A3-4863-BB65-81F7830101C6}" presName="hierChild4" presStyleCnt="0"/>
      <dgm:spPr/>
    </dgm:pt>
    <dgm:pt modelId="{01D6BC8B-1120-4C34-9DC1-1CCA17F145D7}" type="pres">
      <dgm:prSet presAssocID="{E5254BD4-514F-4BDD-8BAA-9C1FF8A563E6}" presName="Name37" presStyleLbl="parChTrans1D3" presStyleIdx="0" presStyleCnt="1"/>
      <dgm:spPr/>
    </dgm:pt>
    <dgm:pt modelId="{4950BF5D-433A-4640-A125-7EFE7F1E4DF6}" type="pres">
      <dgm:prSet presAssocID="{5039A5E0-115D-427A-A655-4FF0EBB15FA5}" presName="hierRoot2" presStyleCnt="0">
        <dgm:presLayoutVars>
          <dgm:hierBranch val="init"/>
        </dgm:presLayoutVars>
      </dgm:prSet>
      <dgm:spPr/>
    </dgm:pt>
    <dgm:pt modelId="{ADD3DBAC-EE60-4150-BAE3-1D6E9D87F44C}" type="pres">
      <dgm:prSet presAssocID="{5039A5E0-115D-427A-A655-4FF0EBB15FA5}" presName="rootComposite" presStyleCnt="0"/>
      <dgm:spPr/>
    </dgm:pt>
    <dgm:pt modelId="{6D648CC9-D005-4C67-8EEE-1227727E34F9}" type="pres">
      <dgm:prSet presAssocID="{5039A5E0-115D-427A-A655-4FF0EBB15FA5}" presName="rootText" presStyleLbl="node3" presStyleIdx="0" presStyleCnt="1" custLinFactNeighborX="-316">
        <dgm:presLayoutVars>
          <dgm:chPref val="3"/>
        </dgm:presLayoutVars>
      </dgm:prSet>
      <dgm:spPr/>
    </dgm:pt>
    <dgm:pt modelId="{2C6E70E8-3F91-416D-A9B4-54335A783B5F}" type="pres">
      <dgm:prSet presAssocID="{5039A5E0-115D-427A-A655-4FF0EBB15FA5}" presName="rootConnector" presStyleLbl="node3" presStyleIdx="0" presStyleCnt="1"/>
      <dgm:spPr/>
    </dgm:pt>
    <dgm:pt modelId="{AD0A197B-E863-415D-A402-F8B2AFB7E40B}" type="pres">
      <dgm:prSet presAssocID="{5039A5E0-115D-427A-A655-4FF0EBB15FA5}" presName="hierChild4" presStyleCnt="0"/>
      <dgm:spPr/>
    </dgm:pt>
    <dgm:pt modelId="{F1717A33-3B1A-4A3F-84D9-C6A990A061C0}" type="pres">
      <dgm:prSet presAssocID="{F22D8031-C7AB-48B8-83A7-76049DEBFE2C}" presName="Name37" presStyleLbl="parChTrans1D4" presStyleIdx="0" presStyleCnt="3"/>
      <dgm:spPr/>
    </dgm:pt>
    <dgm:pt modelId="{26ACA833-E274-4856-9610-63DA50737D4D}" type="pres">
      <dgm:prSet presAssocID="{E5213861-8871-4137-B3EF-C1F2B551B09C}" presName="hierRoot2" presStyleCnt="0">
        <dgm:presLayoutVars>
          <dgm:hierBranch val="init"/>
        </dgm:presLayoutVars>
      </dgm:prSet>
      <dgm:spPr/>
    </dgm:pt>
    <dgm:pt modelId="{DF3031A0-EF55-4D81-808C-823F98A772CD}" type="pres">
      <dgm:prSet presAssocID="{E5213861-8871-4137-B3EF-C1F2B551B09C}" presName="rootComposite" presStyleCnt="0"/>
      <dgm:spPr/>
    </dgm:pt>
    <dgm:pt modelId="{519B30E9-D260-4894-A9B9-8FA95E2BF697}" type="pres">
      <dgm:prSet presAssocID="{E5213861-8871-4137-B3EF-C1F2B551B09C}" presName="rootText" presStyleLbl="node4" presStyleIdx="0" presStyleCnt="3" custLinFactX="69854" custLinFactNeighborX="100000" custLinFactNeighborY="18557">
        <dgm:presLayoutVars>
          <dgm:chPref val="3"/>
        </dgm:presLayoutVars>
      </dgm:prSet>
      <dgm:spPr/>
    </dgm:pt>
    <dgm:pt modelId="{FA1059FE-D082-4F81-96C1-A14746DB148F}" type="pres">
      <dgm:prSet presAssocID="{E5213861-8871-4137-B3EF-C1F2B551B09C}" presName="rootConnector" presStyleLbl="node4" presStyleIdx="0" presStyleCnt="3"/>
      <dgm:spPr/>
    </dgm:pt>
    <dgm:pt modelId="{3FEC871D-8E6F-42F6-92F6-EC820004D9C7}" type="pres">
      <dgm:prSet presAssocID="{E5213861-8871-4137-B3EF-C1F2B551B09C}" presName="hierChild4" presStyleCnt="0"/>
      <dgm:spPr/>
    </dgm:pt>
    <dgm:pt modelId="{9653B469-BB7A-4279-B408-FE02473ED100}" type="pres">
      <dgm:prSet presAssocID="{E5213861-8871-4137-B3EF-C1F2B551B09C}" presName="hierChild5" presStyleCnt="0"/>
      <dgm:spPr/>
    </dgm:pt>
    <dgm:pt modelId="{5ACB8405-3B20-4600-A261-56B3BCF50BE0}" type="pres">
      <dgm:prSet presAssocID="{443E8DB0-F881-4D2A-804E-EFBE3061FFCD}" presName="Name37" presStyleLbl="parChTrans1D4" presStyleIdx="1" presStyleCnt="3"/>
      <dgm:spPr/>
    </dgm:pt>
    <dgm:pt modelId="{BE5AD5A5-7263-4DAA-AE28-2C7EADCC07A9}" type="pres">
      <dgm:prSet presAssocID="{64102DC2-5270-43A8-B987-BE12D8649852}" presName="hierRoot2" presStyleCnt="0">
        <dgm:presLayoutVars>
          <dgm:hierBranch val="init"/>
        </dgm:presLayoutVars>
      </dgm:prSet>
      <dgm:spPr/>
    </dgm:pt>
    <dgm:pt modelId="{1140D09A-B056-4FBD-9C27-BD39F1DC9AC1}" type="pres">
      <dgm:prSet presAssocID="{64102DC2-5270-43A8-B987-BE12D8649852}" presName="rootComposite" presStyleCnt="0"/>
      <dgm:spPr/>
    </dgm:pt>
    <dgm:pt modelId="{8C6C131F-D573-485C-B770-35AB8005DE92}" type="pres">
      <dgm:prSet presAssocID="{64102DC2-5270-43A8-B987-BE12D8649852}" presName="rootText" presStyleLbl="node4" presStyleIdx="1" presStyleCnt="3" custLinFactX="-56314" custLinFactNeighborX="-100000" custLinFactNeighborY="18242">
        <dgm:presLayoutVars>
          <dgm:chPref val="3"/>
        </dgm:presLayoutVars>
      </dgm:prSet>
      <dgm:spPr/>
    </dgm:pt>
    <dgm:pt modelId="{4468CADA-CA6C-41A9-8F11-25552851E6C7}" type="pres">
      <dgm:prSet presAssocID="{64102DC2-5270-43A8-B987-BE12D8649852}" presName="rootConnector" presStyleLbl="node4" presStyleIdx="1" presStyleCnt="3"/>
      <dgm:spPr/>
    </dgm:pt>
    <dgm:pt modelId="{5074F382-21DA-4500-8563-5609844A231F}" type="pres">
      <dgm:prSet presAssocID="{64102DC2-5270-43A8-B987-BE12D8649852}" presName="hierChild4" presStyleCnt="0"/>
      <dgm:spPr/>
    </dgm:pt>
    <dgm:pt modelId="{ED61DABC-67F0-4599-AC7E-4E753302C15A}" type="pres">
      <dgm:prSet presAssocID="{65813C6D-7CA4-489F-AC0B-7587ABD541A3}" presName="Name37" presStyleLbl="parChTrans1D4" presStyleIdx="2" presStyleCnt="3"/>
      <dgm:spPr/>
    </dgm:pt>
    <dgm:pt modelId="{77FAA33D-AB60-484C-A047-C230DFB75EBE}" type="pres">
      <dgm:prSet presAssocID="{FCC5FAB0-E350-426B-AEF8-EFECD0595C9D}" presName="hierRoot2" presStyleCnt="0">
        <dgm:presLayoutVars>
          <dgm:hierBranch val="init"/>
        </dgm:presLayoutVars>
      </dgm:prSet>
      <dgm:spPr/>
    </dgm:pt>
    <dgm:pt modelId="{7D154AAC-C97E-4F2E-9C28-7B79CE142516}" type="pres">
      <dgm:prSet presAssocID="{FCC5FAB0-E350-426B-AEF8-EFECD0595C9D}" presName="rootComposite" presStyleCnt="0"/>
      <dgm:spPr/>
    </dgm:pt>
    <dgm:pt modelId="{3F005FC9-4E05-4637-85A9-479305229ED8}" type="pres">
      <dgm:prSet presAssocID="{FCC5FAB0-E350-426B-AEF8-EFECD0595C9D}" presName="rootText" presStyleLbl="node4" presStyleIdx="2" presStyleCnt="3" custLinFactX="-84637" custLinFactNeighborX="-100000" custLinFactNeighborY="183">
        <dgm:presLayoutVars>
          <dgm:chPref val="3"/>
        </dgm:presLayoutVars>
      </dgm:prSet>
      <dgm:spPr/>
    </dgm:pt>
    <dgm:pt modelId="{9BDA2589-50C3-4F1A-9A65-D1A8A24CACAC}" type="pres">
      <dgm:prSet presAssocID="{FCC5FAB0-E350-426B-AEF8-EFECD0595C9D}" presName="rootConnector" presStyleLbl="node4" presStyleIdx="2" presStyleCnt="3"/>
      <dgm:spPr/>
    </dgm:pt>
    <dgm:pt modelId="{79BC4E29-933F-4C62-85F9-6B90D6F4C420}" type="pres">
      <dgm:prSet presAssocID="{FCC5FAB0-E350-426B-AEF8-EFECD0595C9D}" presName="hierChild4" presStyleCnt="0"/>
      <dgm:spPr/>
    </dgm:pt>
    <dgm:pt modelId="{39A9B113-6D1B-45FD-BE26-EDD960D89B9E}" type="pres">
      <dgm:prSet presAssocID="{FCC5FAB0-E350-426B-AEF8-EFECD0595C9D}" presName="hierChild5" presStyleCnt="0"/>
      <dgm:spPr/>
    </dgm:pt>
    <dgm:pt modelId="{A068B5F4-DAD5-4435-97E7-049FF386FFF2}" type="pres">
      <dgm:prSet presAssocID="{64102DC2-5270-43A8-B987-BE12D8649852}" presName="hierChild5" presStyleCnt="0"/>
      <dgm:spPr/>
    </dgm:pt>
    <dgm:pt modelId="{87C9C8FB-9FA6-4535-8822-47D29676D6CD}" type="pres">
      <dgm:prSet presAssocID="{5039A5E0-115D-427A-A655-4FF0EBB15FA5}" presName="hierChild5" presStyleCnt="0"/>
      <dgm:spPr/>
    </dgm:pt>
    <dgm:pt modelId="{E5925895-4007-4F98-ACBC-93813EE5634C}" type="pres">
      <dgm:prSet presAssocID="{CBE0A119-C3A3-4863-BB65-81F7830101C6}" presName="hierChild5" presStyleCnt="0"/>
      <dgm:spPr/>
    </dgm:pt>
    <dgm:pt modelId="{14EEA3FB-E977-4DE0-B99A-895379266AF3}" type="pres">
      <dgm:prSet presAssocID="{37076F38-7BCA-40AF-965D-740619A54315}" presName="hierChild3" presStyleCnt="0"/>
      <dgm:spPr/>
    </dgm:pt>
  </dgm:ptLst>
  <dgm:cxnLst>
    <dgm:cxn modelId="{B7935505-18A8-4308-A67B-4DE587F71A86}" type="presOf" srcId="{F7F6ECBC-C550-4B41-A78D-2D4B3F8732FF}" destId="{D57723D7-3F1B-49A4-81BF-5C5D7C76049E}" srcOrd="0" destOrd="0" presId="urn:microsoft.com/office/officeart/2005/8/layout/orgChart1"/>
    <dgm:cxn modelId="{66237807-8EC7-4EB7-A8B2-CA62DF1D2289}" type="presOf" srcId="{FCC5FAB0-E350-426B-AEF8-EFECD0595C9D}" destId="{9BDA2589-50C3-4F1A-9A65-D1A8A24CACAC}" srcOrd="1" destOrd="0" presId="urn:microsoft.com/office/officeart/2005/8/layout/orgChart1"/>
    <dgm:cxn modelId="{016AB510-36E4-4222-A01B-2F76C4A7BB6E}" type="presOf" srcId="{E5254BD4-514F-4BDD-8BAA-9C1FF8A563E6}" destId="{01D6BC8B-1120-4C34-9DC1-1CCA17F145D7}" srcOrd="0" destOrd="0" presId="urn:microsoft.com/office/officeart/2005/8/layout/orgChart1"/>
    <dgm:cxn modelId="{E7F72E21-C4A4-40D8-A2A6-A485AD3914EE}" srcId="{5039A5E0-115D-427A-A655-4FF0EBB15FA5}" destId="{E5213861-8871-4137-B3EF-C1F2B551B09C}" srcOrd="0" destOrd="0" parTransId="{F22D8031-C7AB-48B8-83A7-76049DEBFE2C}" sibTransId="{543110AB-2DA5-40F1-B3B4-6E46E2A23340}"/>
    <dgm:cxn modelId="{78C00223-4CC8-4498-A6C3-3E1FC0818BD7}" type="presOf" srcId="{FCC5FAB0-E350-426B-AEF8-EFECD0595C9D}" destId="{3F005FC9-4E05-4637-85A9-479305229ED8}" srcOrd="0" destOrd="0" presId="urn:microsoft.com/office/officeart/2005/8/layout/orgChart1"/>
    <dgm:cxn modelId="{AF17002B-2E88-4D93-894A-68345F936766}" type="presOf" srcId="{6430D7F2-12CF-4457-B58E-C830C808D1C8}" destId="{F3AA4210-19E7-49E9-BAF2-65C02374E4CB}" srcOrd="0" destOrd="0" presId="urn:microsoft.com/office/officeart/2005/8/layout/orgChart1"/>
    <dgm:cxn modelId="{D0DEFE2E-7113-42BC-8F43-DBCE4B84F33C}" type="presOf" srcId="{65813C6D-7CA4-489F-AC0B-7587ABD541A3}" destId="{ED61DABC-67F0-4599-AC7E-4E753302C15A}" srcOrd="0" destOrd="0" presId="urn:microsoft.com/office/officeart/2005/8/layout/orgChart1"/>
    <dgm:cxn modelId="{FF0ACE32-4FBA-4C63-9678-98D87CC711E2}" srcId="{F7F6ECBC-C550-4B41-A78D-2D4B3F8732FF}" destId="{37076F38-7BCA-40AF-965D-740619A54315}" srcOrd="0" destOrd="0" parTransId="{6F7AE590-44D2-4C90-80C0-D1EA9F3699DA}" sibTransId="{8EE5B67E-3A4A-4BA5-8032-D3DE8D574F46}"/>
    <dgm:cxn modelId="{5B501F34-1984-4485-9F4D-0E71C536A9A9}" srcId="{37076F38-7BCA-40AF-965D-740619A54315}" destId="{CBE0A119-C3A3-4863-BB65-81F7830101C6}" srcOrd="0" destOrd="0" parTransId="{6430D7F2-12CF-4457-B58E-C830C808D1C8}" sibTransId="{02C4BC9D-91DC-4BA9-A5D3-C55199901E3D}"/>
    <dgm:cxn modelId="{30A3285C-1BE5-40E8-9BD4-787E3B35CAA2}" type="presOf" srcId="{CBE0A119-C3A3-4863-BB65-81F7830101C6}" destId="{DCD2A5AC-BE7D-4D3A-8365-429E77D8D249}" srcOrd="1" destOrd="0" presId="urn:microsoft.com/office/officeart/2005/8/layout/orgChart1"/>
    <dgm:cxn modelId="{5F23035D-6933-43A2-90F9-16072FCC14B0}" type="presOf" srcId="{F22D8031-C7AB-48B8-83A7-76049DEBFE2C}" destId="{F1717A33-3B1A-4A3F-84D9-C6A990A061C0}" srcOrd="0" destOrd="0" presId="urn:microsoft.com/office/officeart/2005/8/layout/orgChart1"/>
    <dgm:cxn modelId="{D9712C69-DF83-452B-93E4-04E3B6833BB4}" srcId="{5039A5E0-115D-427A-A655-4FF0EBB15FA5}" destId="{64102DC2-5270-43A8-B987-BE12D8649852}" srcOrd="1" destOrd="0" parTransId="{443E8DB0-F881-4D2A-804E-EFBE3061FFCD}" sibTransId="{DB4631BF-DAAA-4EBB-9F4D-D2C2CD589A7E}"/>
    <dgm:cxn modelId="{58D5854C-5AD8-475A-A3C3-7785C44D40E1}" srcId="{CBE0A119-C3A3-4863-BB65-81F7830101C6}" destId="{5039A5E0-115D-427A-A655-4FF0EBB15FA5}" srcOrd="0" destOrd="0" parTransId="{E5254BD4-514F-4BDD-8BAA-9C1FF8A563E6}" sibTransId="{FF5567D9-867C-412D-A0D5-1D8786EF67C3}"/>
    <dgm:cxn modelId="{91D1E274-3324-4EF6-86AD-7A16A100B767}" type="presOf" srcId="{64102DC2-5270-43A8-B987-BE12D8649852}" destId="{8C6C131F-D573-485C-B770-35AB8005DE92}" srcOrd="0" destOrd="0" presId="urn:microsoft.com/office/officeart/2005/8/layout/orgChart1"/>
    <dgm:cxn modelId="{43F40685-3FCC-4394-98CA-478299A4E529}" type="presOf" srcId="{E5213861-8871-4137-B3EF-C1F2B551B09C}" destId="{FA1059FE-D082-4F81-96C1-A14746DB148F}" srcOrd="1" destOrd="0" presId="urn:microsoft.com/office/officeart/2005/8/layout/orgChart1"/>
    <dgm:cxn modelId="{D86E3485-AF90-4A42-A2DB-F468FD59937D}" type="presOf" srcId="{37076F38-7BCA-40AF-965D-740619A54315}" destId="{A9A22793-FC0B-430D-A197-C4E82AC1B512}" srcOrd="0" destOrd="0" presId="urn:microsoft.com/office/officeart/2005/8/layout/orgChart1"/>
    <dgm:cxn modelId="{B6A26E87-26FE-49B3-91BF-12D51CFEFC1A}" srcId="{64102DC2-5270-43A8-B987-BE12D8649852}" destId="{FCC5FAB0-E350-426B-AEF8-EFECD0595C9D}" srcOrd="0" destOrd="0" parTransId="{65813C6D-7CA4-489F-AC0B-7587ABD541A3}" sibTransId="{13429D3F-A883-4937-A1B0-B318FF61FB35}"/>
    <dgm:cxn modelId="{48EA9A99-ED52-4E10-B5F2-CA11D3B14095}" type="presOf" srcId="{5039A5E0-115D-427A-A655-4FF0EBB15FA5}" destId="{2C6E70E8-3F91-416D-A9B4-54335A783B5F}" srcOrd="1" destOrd="0" presId="urn:microsoft.com/office/officeart/2005/8/layout/orgChart1"/>
    <dgm:cxn modelId="{EA4653AA-1C88-4906-9F47-EF2A6EE26462}" type="presOf" srcId="{37076F38-7BCA-40AF-965D-740619A54315}" destId="{7FB5F700-C68C-491E-B021-D28334EA66FB}" srcOrd="1" destOrd="0" presId="urn:microsoft.com/office/officeart/2005/8/layout/orgChart1"/>
    <dgm:cxn modelId="{548160BC-EEAB-4A16-8772-98C80120B1D5}" type="presOf" srcId="{E5213861-8871-4137-B3EF-C1F2B551B09C}" destId="{519B30E9-D260-4894-A9B9-8FA95E2BF697}" srcOrd="0" destOrd="0" presId="urn:microsoft.com/office/officeart/2005/8/layout/orgChart1"/>
    <dgm:cxn modelId="{290AA9C4-C2B8-47F7-AE37-9624B88EBAE5}" type="presOf" srcId="{CBE0A119-C3A3-4863-BB65-81F7830101C6}" destId="{F6A74BEE-14E0-4F54-9978-219D13F334BC}" srcOrd="0" destOrd="0" presId="urn:microsoft.com/office/officeart/2005/8/layout/orgChart1"/>
    <dgm:cxn modelId="{C605B4DB-1C1B-4420-B4C2-419EEA7BD17B}" type="presOf" srcId="{64102DC2-5270-43A8-B987-BE12D8649852}" destId="{4468CADA-CA6C-41A9-8F11-25552851E6C7}" srcOrd="1" destOrd="0" presId="urn:microsoft.com/office/officeart/2005/8/layout/orgChart1"/>
    <dgm:cxn modelId="{07952EF2-16AD-4CAF-84CB-209F5553704D}" type="presOf" srcId="{443E8DB0-F881-4D2A-804E-EFBE3061FFCD}" destId="{5ACB8405-3B20-4600-A261-56B3BCF50BE0}" srcOrd="0" destOrd="0" presId="urn:microsoft.com/office/officeart/2005/8/layout/orgChart1"/>
    <dgm:cxn modelId="{EACE87FF-D6BF-429F-8BCB-DEBF49FED454}" type="presOf" srcId="{5039A5E0-115D-427A-A655-4FF0EBB15FA5}" destId="{6D648CC9-D005-4C67-8EEE-1227727E34F9}" srcOrd="0" destOrd="0" presId="urn:microsoft.com/office/officeart/2005/8/layout/orgChart1"/>
    <dgm:cxn modelId="{B18E5E0D-23B3-4A2E-AC10-6236D32FCD64}" type="presParOf" srcId="{D57723D7-3F1B-49A4-81BF-5C5D7C76049E}" destId="{86D6A1EE-3DBA-40CC-BC32-483CA802834E}" srcOrd="0" destOrd="0" presId="urn:microsoft.com/office/officeart/2005/8/layout/orgChart1"/>
    <dgm:cxn modelId="{F0506B63-07C8-46E6-A3EE-B8212593847A}" type="presParOf" srcId="{86D6A1EE-3DBA-40CC-BC32-483CA802834E}" destId="{4128449C-CBFD-4E8B-B931-EAD32212EC46}" srcOrd="0" destOrd="0" presId="urn:microsoft.com/office/officeart/2005/8/layout/orgChart1"/>
    <dgm:cxn modelId="{57037C62-8D6F-4B48-842A-62DD82A144DF}" type="presParOf" srcId="{4128449C-CBFD-4E8B-B931-EAD32212EC46}" destId="{A9A22793-FC0B-430D-A197-C4E82AC1B512}" srcOrd="0" destOrd="0" presId="urn:microsoft.com/office/officeart/2005/8/layout/orgChart1"/>
    <dgm:cxn modelId="{E64DD8C3-5094-4D6C-9A09-4A016EF9B770}" type="presParOf" srcId="{4128449C-CBFD-4E8B-B931-EAD32212EC46}" destId="{7FB5F700-C68C-491E-B021-D28334EA66FB}" srcOrd="1" destOrd="0" presId="urn:microsoft.com/office/officeart/2005/8/layout/orgChart1"/>
    <dgm:cxn modelId="{759E336C-FBFD-4883-A200-017164F29BC8}" type="presParOf" srcId="{86D6A1EE-3DBA-40CC-BC32-483CA802834E}" destId="{AA79E18D-F339-4E45-B322-8368636A7EF9}" srcOrd="1" destOrd="0" presId="urn:microsoft.com/office/officeart/2005/8/layout/orgChart1"/>
    <dgm:cxn modelId="{F640EFA7-DFB7-448B-A177-D141ABB05E5C}" type="presParOf" srcId="{AA79E18D-F339-4E45-B322-8368636A7EF9}" destId="{F3AA4210-19E7-49E9-BAF2-65C02374E4CB}" srcOrd="0" destOrd="0" presId="urn:microsoft.com/office/officeart/2005/8/layout/orgChart1"/>
    <dgm:cxn modelId="{F6FE0189-381C-498F-BA42-C0AA86D73F5D}" type="presParOf" srcId="{AA79E18D-F339-4E45-B322-8368636A7EF9}" destId="{515B3C73-E4CB-48A1-8F9F-E5F16CFD33C0}" srcOrd="1" destOrd="0" presId="urn:microsoft.com/office/officeart/2005/8/layout/orgChart1"/>
    <dgm:cxn modelId="{4C376FC9-6F6A-413F-AF70-E58AE7C51889}" type="presParOf" srcId="{515B3C73-E4CB-48A1-8F9F-E5F16CFD33C0}" destId="{01EF5BF9-A79C-41C4-BA13-F066D5B260AD}" srcOrd="0" destOrd="0" presId="urn:microsoft.com/office/officeart/2005/8/layout/orgChart1"/>
    <dgm:cxn modelId="{046664B6-6644-4EAB-BC8F-133C0FC997A0}" type="presParOf" srcId="{01EF5BF9-A79C-41C4-BA13-F066D5B260AD}" destId="{F6A74BEE-14E0-4F54-9978-219D13F334BC}" srcOrd="0" destOrd="0" presId="urn:microsoft.com/office/officeart/2005/8/layout/orgChart1"/>
    <dgm:cxn modelId="{382DC24D-A9CC-4AD7-8F94-54BB731C046E}" type="presParOf" srcId="{01EF5BF9-A79C-41C4-BA13-F066D5B260AD}" destId="{DCD2A5AC-BE7D-4D3A-8365-429E77D8D249}" srcOrd="1" destOrd="0" presId="urn:microsoft.com/office/officeart/2005/8/layout/orgChart1"/>
    <dgm:cxn modelId="{020CA180-8FE0-4240-AE6A-209691EA7B51}" type="presParOf" srcId="{515B3C73-E4CB-48A1-8F9F-E5F16CFD33C0}" destId="{2ADF2714-6C40-412D-A665-90CF428BF347}" srcOrd="1" destOrd="0" presId="urn:microsoft.com/office/officeart/2005/8/layout/orgChart1"/>
    <dgm:cxn modelId="{3C9FC45B-2B66-4581-96F4-1BC1337B5269}" type="presParOf" srcId="{2ADF2714-6C40-412D-A665-90CF428BF347}" destId="{01D6BC8B-1120-4C34-9DC1-1CCA17F145D7}" srcOrd="0" destOrd="0" presId="urn:microsoft.com/office/officeart/2005/8/layout/orgChart1"/>
    <dgm:cxn modelId="{903F8A65-E972-4714-8795-AA7DE8498D16}" type="presParOf" srcId="{2ADF2714-6C40-412D-A665-90CF428BF347}" destId="{4950BF5D-433A-4640-A125-7EFE7F1E4DF6}" srcOrd="1" destOrd="0" presId="urn:microsoft.com/office/officeart/2005/8/layout/orgChart1"/>
    <dgm:cxn modelId="{F2082418-9C35-4877-93E6-56A6F76E1E31}" type="presParOf" srcId="{4950BF5D-433A-4640-A125-7EFE7F1E4DF6}" destId="{ADD3DBAC-EE60-4150-BAE3-1D6E9D87F44C}" srcOrd="0" destOrd="0" presId="urn:microsoft.com/office/officeart/2005/8/layout/orgChart1"/>
    <dgm:cxn modelId="{79B4E5EB-050D-4DA8-84CC-F2A0E56B1B12}" type="presParOf" srcId="{ADD3DBAC-EE60-4150-BAE3-1D6E9D87F44C}" destId="{6D648CC9-D005-4C67-8EEE-1227727E34F9}" srcOrd="0" destOrd="0" presId="urn:microsoft.com/office/officeart/2005/8/layout/orgChart1"/>
    <dgm:cxn modelId="{8F5FFBAD-137A-47A2-9FE7-C10581E9B79C}" type="presParOf" srcId="{ADD3DBAC-EE60-4150-BAE3-1D6E9D87F44C}" destId="{2C6E70E8-3F91-416D-A9B4-54335A783B5F}" srcOrd="1" destOrd="0" presId="urn:microsoft.com/office/officeart/2005/8/layout/orgChart1"/>
    <dgm:cxn modelId="{38ABDA1B-E365-48B7-8BF9-ABA8CFBE6012}" type="presParOf" srcId="{4950BF5D-433A-4640-A125-7EFE7F1E4DF6}" destId="{AD0A197B-E863-415D-A402-F8B2AFB7E40B}" srcOrd="1" destOrd="0" presId="urn:microsoft.com/office/officeart/2005/8/layout/orgChart1"/>
    <dgm:cxn modelId="{54E90298-4721-4E53-B136-DC08111E806C}" type="presParOf" srcId="{AD0A197B-E863-415D-A402-F8B2AFB7E40B}" destId="{F1717A33-3B1A-4A3F-84D9-C6A990A061C0}" srcOrd="0" destOrd="0" presId="urn:microsoft.com/office/officeart/2005/8/layout/orgChart1"/>
    <dgm:cxn modelId="{274794BD-325B-4FC5-B588-29F0D8886880}" type="presParOf" srcId="{AD0A197B-E863-415D-A402-F8B2AFB7E40B}" destId="{26ACA833-E274-4856-9610-63DA50737D4D}" srcOrd="1" destOrd="0" presId="urn:microsoft.com/office/officeart/2005/8/layout/orgChart1"/>
    <dgm:cxn modelId="{9C4EDB08-C261-491A-A49A-531B407EBE85}" type="presParOf" srcId="{26ACA833-E274-4856-9610-63DA50737D4D}" destId="{DF3031A0-EF55-4D81-808C-823F98A772CD}" srcOrd="0" destOrd="0" presId="urn:microsoft.com/office/officeart/2005/8/layout/orgChart1"/>
    <dgm:cxn modelId="{AF8FB758-AA1F-446E-BC0E-C79DF96202AA}" type="presParOf" srcId="{DF3031A0-EF55-4D81-808C-823F98A772CD}" destId="{519B30E9-D260-4894-A9B9-8FA95E2BF697}" srcOrd="0" destOrd="0" presId="urn:microsoft.com/office/officeart/2005/8/layout/orgChart1"/>
    <dgm:cxn modelId="{52739E68-A420-400D-BE29-B8ACE65CF157}" type="presParOf" srcId="{DF3031A0-EF55-4D81-808C-823F98A772CD}" destId="{FA1059FE-D082-4F81-96C1-A14746DB148F}" srcOrd="1" destOrd="0" presId="urn:microsoft.com/office/officeart/2005/8/layout/orgChart1"/>
    <dgm:cxn modelId="{60306396-01DF-42BF-B365-5E8CC0DA3D47}" type="presParOf" srcId="{26ACA833-E274-4856-9610-63DA50737D4D}" destId="{3FEC871D-8E6F-42F6-92F6-EC820004D9C7}" srcOrd="1" destOrd="0" presId="urn:microsoft.com/office/officeart/2005/8/layout/orgChart1"/>
    <dgm:cxn modelId="{57ECA00F-D7C1-4057-B80E-66AA0223E23A}" type="presParOf" srcId="{26ACA833-E274-4856-9610-63DA50737D4D}" destId="{9653B469-BB7A-4279-B408-FE02473ED100}" srcOrd="2" destOrd="0" presId="urn:microsoft.com/office/officeart/2005/8/layout/orgChart1"/>
    <dgm:cxn modelId="{454A14CE-8181-45DA-967B-E40DA045A790}" type="presParOf" srcId="{AD0A197B-E863-415D-A402-F8B2AFB7E40B}" destId="{5ACB8405-3B20-4600-A261-56B3BCF50BE0}" srcOrd="2" destOrd="0" presId="urn:microsoft.com/office/officeart/2005/8/layout/orgChart1"/>
    <dgm:cxn modelId="{7443C247-7CAF-4B5B-8273-77C448BA10E6}" type="presParOf" srcId="{AD0A197B-E863-415D-A402-F8B2AFB7E40B}" destId="{BE5AD5A5-7263-4DAA-AE28-2C7EADCC07A9}" srcOrd="3" destOrd="0" presId="urn:microsoft.com/office/officeart/2005/8/layout/orgChart1"/>
    <dgm:cxn modelId="{E5B2E363-1E8A-491F-B328-2436D5BC8382}" type="presParOf" srcId="{BE5AD5A5-7263-4DAA-AE28-2C7EADCC07A9}" destId="{1140D09A-B056-4FBD-9C27-BD39F1DC9AC1}" srcOrd="0" destOrd="0" presId="urn:microsoft.com/office/officeart/2005/8/layout/orgChart1"/>
    <dgm:cxn modelId="{F9628A49-9A95-4DE6-A881-3109AF43473C}" type="presParOf" srcId="{1140D09A-B056-4FBD-9C27-BD39F1DC9AC1}" destId="{8C6C131F-D573-485C-B770-35AB8005DE92}" srcOrd="0" destOrd="0" presId="urn:microsoft.com/office/officeart/2005/8/layout/orgChart1"/>
    <dgm:cxn modelId="{251597BF-2C9B-440C-97B3-C74793AF0444}" type="presParOf" srcId="{1140D09A-B056-4FBD-9C27-BD39F1DC9AC1}" destId="{4468CADA-CA6C-41A9-8F11-25552851E6C7}" srcOrd="1" destOrd="0" presId="urn:microsoft.com/office/officeart/2005/8/layout/orgChart1"/>
    <dgm:cxn modelId="{D2038B0C-16AC-4225-A1A9-99CAC01852F1}" type="presParOf" srcId="{BE5AD5A5-7263-4DAA-AE28-2C7EADCC07A9}" destId="{5074F382-21DA-4500-8563-5609844A231F}" srcOrd="1" destOrd="0" presId="urn:microsoft.com/office/officeart/2005/8/layout/orgChart1"/>
    <dgm:cxn modelId="{64B3DA60-A7CB-4C07-9739-617640F8B62E}" type="presParOf" srcId="{5074F382-21DA-4500-8563-5609844A231F}" destId="{ED61DABC-67F0-4599-AC7E-4E753302C15A}" srcOrd="0" destOrd="0" presId="urn:microsoft.com/office/officeart/2005/8/layout/orgChart1"/>
    <dgm:cxn modelId="{B5633D7A-312C-4A2E-BC13-94AA2C4BAF56}" type="presParOf" srcId="{5074F382-21DA-4500-8563-5609844A231F}" destId="{77FAA33D-AB60-484C-A047-C230DFB75EBE}" srcOrd="1" destOrd="0" presId="urn:microsoft.com/office/officeart/2005/8/layout/orgChart1"/>
    <dgm:cxn modelId="{94A5A218-394F-4C3C-93E4-DE93C4FD1154}" type="presParOf" srcId="{77FAA33D-AB60-484C-A047-C230DFB75EBE}" destId="{7D154AAC-C97E-4F2E-9C28-7B79CE142516}" srcOrd="0" destOrd="0" presId="urn:microsoft.com/office/officeart/2005/8/layout/orgChart1"/>
    <dgm:cxn modelId="{1CD72078-DB80-4D55-87DE-51FCA9C9B2DD}" type="presParOf" srcId="{7D154AAC-C97E-4F2E-9C28-7B79CE142516}" destId="{3F005FC9-4E05-4637-85A9-479305229ED8}" srcOrd="0" destOrd="0" presId="urn:microsoft.com/office/officeart/2005/8/layout/orgChart1"/>
    <dgm:cxn modelId="{CCC629F0-6DB2-4D76-A0B8-B8AF8D0A0E5D}" type="presParOf" srcId="{7D154AAC-C97E-4F2E-9C28-7B79CE142516}" destId="{9BDA2589-50C3-4F1A-9A65-D1A8A24CACAC}" srcOrd="1" destOrd="0" presId="urn:microsoft.com/office/officeart/2005/8/layout/orgChart1"/>
    <dgm:cxn modelId="{4DA2A219-43DF-4659-BE10-EA192A0D245C}" type="presParOf" srcId="{77FAA33D-AB60-484C-A047-C230DFB75EBE}" destId="{79BC4E29-933F-4C62-85F9-6B90D6F4C420}" srcOrd="1" destOrd="0" presId="urn:microsoft.com/office/officeart/2005/8/layout/orgChart1"/>
    <dgm:cxn modelId="{230D25AA-C3AC-4439-B985-5BA105455831}" type="presParOf" srcId="{77FAA33D-AB60-484C-A047-C230DFB75EBE}" destId="{39A9B113-6D1B-45FD-BE26-EDD960D89B9E}" srcOrd="2" destOrd="0" presId="urn:microsoft.com/office/officeart/2005/8/layout/orgChart1"/>
    <dgm:cxn modelId="{D3CCBC87-4B76-45A7-AA95-CDAA8F40DEE7}" type="presParOf" srcId="{BE5AD5A5-7263-4DAA-AE28-2C7EADCC07A9}" destId="{A068B5F4-DAD5-4435-97E7-049FF386FFF2}" srcOrd="2" destOrd="0" presId="urn:microsoft.com/office/officeart/2005/8/layout/orgChart1"/>
    <dgm:cxn modelId="{6422D901-6F4D-4051-AC81-71B350D14C10}" type="presParOf" srcId="{4950BF5D-433A-4640-A125-7EFE7F1E4DF6}" destId="{87C9C8FB-9FA6-4535-8822-47D29676D6CD}" srcOrd="2" destOrd="0" presId="urn:microsoft.com/office/officeart/2005/8/layout/orgChart1"/>
    <dgm:cxn modelId="{FBFD342B-8AA2-4C5B-99A1-AEE8AABBF854}" type="presParOf" srcId="{515B3C73-E4CB-48A1-8F9F-E5F16CFD33C0}" destId="{E5925895-4007-4F98-ACBC-93813EE5634C}" srcOrd="2" destOrd="0" presId="urn:microsoft.com/office/officeart/2005/8/layout/orgChart1"/>
    <dgm:cxn modelId="{1B38EE19-30D2-4FEE-B70B-C451DA545965}" type="presParOf" srcId="{86D6A1EE-3DBA-40CC-BC32-483CA802834E}" destId="{14EEA3FB-E977-4DE0-B99A-895379266AF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1DABC-67F0-4599-AC7E-4E753302C15A}">
      <dsp:nvSpPr>
        <dsp:cNvPr id="0" name=""/>
        <dsp:cNvSpPr/>
      </dsp:nvSpPr>
      <dsp:spPr>
        <a:xfrm>
          <a:off x="1912187" y="4055691"/>
          <a:ext cx="198496" cy="550815"/>
        </a:xfrm>
        <a:custGeom>
          <a:avLst/>
          <a:gdLst/>
          <a:ahLst/>
          <a:cxnLst/>
          <a:rect l="0" t="0" r="0" b="0"/>
          <a:pathLst>
            <a:path>
              <a:moveTo>
                <a:pt x="198496" y="0"/>
              </a:moveTo>
              <a:lnTo>
                <a:pt x="0" y="550815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B8405-3B20-4600-A261-56B3BCF50BE0}">
      <dsp:nvSpPr>
        <dsp:cNvPr id="0" name=""/>
        <dsp:cNvSpPr/>
      </dsp:nvSpPr>
      <dsp:spPr>
        <a:xfrm>
          <a:off x="2706635" y="2861986"/>
          <a:ext cx="1422803" cy="448765"/>
        </a:xfrm>
        <a:custGeom>
          <a:avLst/>
          <a:gdLst/>
          <a:ahLst/>
          <a:cxnLst/>
          <a:rect l="0" t="0" r="0" b="0"/>
          <a:pathLst>
            <a:path>
              <a:moveTo>
                <a:pt x="1422803" y="0"/>
              </a:moveTo>
              <a:lnTo>
                <a:pt x="1422803" y="292328"/>
              </a:lnTo>
              <a:lnTo>
                <a:pt x="0" y="292328"/>
              </a:lnTo>
              <a:lnTo>
                <a:pt x="0" y="448765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17A33-3B1A-4A3F-84D9-C6A990A061C0}">
      <dsp:nvSpPr>
        <dsp:cNvPr id="0" name=""/>
        <dsp:cNvSpPr/>
      </dsp:nvSpPr>
      <dsp:spPr>
        <a:xfrm>
          <a:off x="4129438" y="2861986"/>
          <a:ext cx="1633948" cy="45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75"/>
              </a:lnTo>
              <a:lnTo>
                <a:pt x="1633948" y="294675"/>
              </a:lnTo>
              <a:lnTo>
                <a:pt x="1633948" y="451112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6BC8B-1120-4C34-9DC1-1CCA17F145D7}">
      <dsp:nvSpPr>
        <dsp:cNvPr id="0" name=""/>
        <dsp:cNvSpPr/>
      </dsp:nvSpPr>
      <dsp:spPr>
        <a:xfrm>
          <a:off x="4083718" y="1804173"/>
          <a:ext cx="91440" cy="312874"/>
        </a:xfrm>
        <a:custGeom>
          <a:avLst/>
          <a:gdLst/>
          <a:ahLst/>
          <a:cxnLst/>
          <a:rect l="0" t="0" r="0" b="0"/>
          <a:pathLst>
            <a:path>
              <a:moveTo>
                <a:pt x="50428" y="0"/>
              </a:moveTo>
              <a:lnTo>
                <a:pt x="50428" y="156437"/>
              </a:lnTo>
              <a:lnTo>
                <a:pt x="45720" y="156437"/>
              </a:lnTo>
              <a:lnTo>
                <a:pt x="45720" y="312874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A4210-19E7-49E9-BAF2-65C02374E4CB}">
      <dsp:nvSpPr>
        <dsp:cNvPr id="0" name=""/>
        <dsp:cNvSpPr/>
      </dsp:nvSpPr>
      <dsp:spPr>
        <a:xfrm>
          <a:off x="4088426" y="746360"/>
          <a:ext cx="91440" cy="312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874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22793-FC0B-430D-A197-C4E82AC1B512}">
      <dsp:nvSpPr>
        <dsp:cNvPr id="0" name=""/>
        <dsp:cNvSpPr/>
      </dsp:nvSpPr>
      <dsp:spPr>
        <a:xfrm>
          <a:off x="3389207" y="1422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Detektor utløst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389207" y="1422"/>
        <a:ext cx="1489877" cy="744938"/>
      </dsp:txXfrm>
    </dsp:sp>
    <dsp:sp modelId="{F6A74BEE-14E0-4F54-9978-219D13F334BC}">
      <dsp:nvSpPr>
        <dsp:cNvPr id="0" name=""/>
        <dsp:cNvSpPr/>
      </dsp:nvSpPr>
      <dsp:spPr>
        <a:xfrm>
          <a:off x="3389207" y="1059235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SKR varsler ARL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389207" y="1059235"/>
        <a:ext cx="1489877" cy="744938"/>
      </dsp:txXfrm>
    </dsp:sp>
    <dsp:sp modelId="{6D648CC9-D005-4C67-8EEE-1227727E34F9}">
      <dsp:nvSpPr>
        <dsp:cNvPr id="0" name=""/>
        <dsp:cNvSpPr/>
      </dsp:nvSpPr>
      <dsp:spPr>
        <a:xfrm>
          <a:off x="3384499" y="2117048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ARL sjekk &amp; rapporter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384499" y="2117048"/>
        <a:ext cx="1489877" cy="744938"/>
      </dsp:txXfrm>
    </dsp:sp>
    <dsp:sp modelId="{519B30E9-D260-4894-A9B9-8FA95E2BF697}">
      <dsp:nvSpPr>
        <dsp:cNvPr id="0" name=""/>
        <dsp:cNvSpPr/>
      </dsp:nvSpPr>
      <dsp:spPr>
        <a:xfrm>
          <a:off x="5018448" y="3313099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Falsk alarm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5018448" y="3313099"/>
        <a:ext cx="1489877" cy="744938"/>
      </dsp:txXfrm>
    </dsp:sp>
    <dsp:sp modelId="{8C6C131F-D573-485C-B770-35AB8005DE92}">
      <dsp:nvSpPr>
        <dsp:cNvPr id="0" name=""/>
        <dsp:cNvSpPr/>
      </dsp:nvSpPr>
      <dsp:spPr>
        <a:xfrm>
          <a:off x="1961696" y="3310752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Bekreftet hendelse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961696" y="3310752"/>
        <a:ext cx="1489877" cy="744938"/>
      </dsp:txXfrm>
    </dsp:sp>
    <dsp:sp modelId="{3F005FC9-4E05-4637-85A9-479305229ED8}">
      <dsp:nvSpPr>
        <dsp:cNvPr id="0" name=""/>
        <dsp:cNvSpPr/>
      </dsp:nvSpPr>
      <dsp:spPr>
        <a:xfrm>
          <a:off x="1912187" y="4234037"/>
          <a:ext cx="1489877" cy="7449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chemeClr val="tx1"/>
              </a:solidFill>
            </a:rPr>
            <a:t>Evakuere, overlevere informasjon og mønstre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912187" y="4234037"/>
        <a:ext cx="1489877" cy="74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985D-8D42-4B54-BA51-2E12229F214B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4998-1DCA-4569-A44D-F3894DFC23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48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2F5E6-0622-4E76-9EAE-C717B220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E198D1-2ACC-4CA4-A191-B345CE010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20596-AAA0-453B-9782-AB329EE0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ED6DB4-FAE3-4E05-A0BC-9483E5F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1FD82-DE7A-415E-B2BC-C2D135C5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3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E192C-50C5-4724-9B54-7AAF66FE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CFCE1F-3892-4752-AF04-99F10446F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84A41-4380-44EA-951F-19362FF1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7F7AC9-22A4-4A37-846F-5D775E97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062737-AB30-4A16-A6E4-880ED63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7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D285536-A3CF-491E-B6CE-FFD2BEC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82387D-26C5-4BE8-A5F4-C6803FAC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B393F-F481-4FC7-B206-99E8BD8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B3F4F8-AAA5-41CA-809C-754EA77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FE54C3-9E48-47DB-A099-6DF4D179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9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120E5-580D-4A63-ABD8-C9271FF7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FB13AC-9481-403B-9358-06DA142C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4C8A7-A7B8-4C15-BEA8-D2A4DC4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789F10-7730-4B2A-893C-11D8E7D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35DEF8-D333-419B-B176-2C8BC448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2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8AB61-AB16-453D-9E6A-8D453112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8D91D-855D-416B-B79C-088D0940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96317-4139-4CD3-B5E3-90600EC0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62FE84-D220-4695-A568-A263C58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273E6-4C8B-4611-939C-CC9F11E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2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20662-ED11-4BCC-9AE3-CB4C3E94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AD452-28BE-41F4-AEDB-C558D02D5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714164-0702-46D4-AC53-1A8F0DCA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ECA567-ADAF-4F03-9A66-15F197A7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B972F7-2C09-419F-A2E6-6E93835C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DCA6FA-00E9-4B45-A875-60BB6B42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2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A9505-BB07-44A0-8609-9D3F0FB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B6BB24-2E55-4377-956C-91E6FB14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E71552-C683-4A7F-8CDF-0B667883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3F0BD-6A0F-450B-BC60-9EEF8087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EE4913-F053-46FF-8F2B-C11A9769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14A7677-9A44-4439-A85E-21B5B801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C13A71-4B9C-4C97-84CC-140241D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A96B85-95BD-4E5B-917B-0B8C1351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E4ACB3-7521-480C-B1DE-D2E7CF6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D943E3-1FDD-411F-8BEC-7E00539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A4C23-AA38-4CE7-B8CE-A65D5662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CF315-579F-4616-888C-14572E79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91B91B-F31B-4882-8F1C-FF182EAE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930D10-1241-4580-9727-A402A4D6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1E3A0E-274A-4709-BB26-9EC68D6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B811D9-AD2E-49A1-ACFB-9266B419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C700C9-2C38-43ED-91F3-7532479B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888AC7-E793-4D25-AFA7-3E5AD1D39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7BEB3F-C057-4D91-BB0A-6BF7EF20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6D2B-D2A8-44FA-AA05-19197FE6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26251-8D84-4F76-A7C9-ABA0C13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AD24-A438-4C22-AE3A-DAC0BD62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005642-C2D0-4F9C-86D3-415456539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B7AEA6-1330-4F7A-A93D-74DB569AC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1B6C58-7E50-4DA8-82FB-99683265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997C9C-6D75-405B-9594-0714192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774DCB-8F7D-4E39-9A28-52577F4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27D493-245F-4082-BD42-46B71E95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1F8601-CB00-44D9-B093-88DC788E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2C411-7891-4BD1-8294-6E872CD6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4015A4-9274-43FE-8530-99151BAC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52036-8628-4530-AE31-585CA1635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map.statoil.no/DocMap/page/doc/dmDocIndex.html?DOCVIEW=FALSE?DOCID=10249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465B3-DFAA-4792-9E72-12A548F4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935"/>
            <a:ext cx="9144000" cy="2387600"/>
          </a:xfrm>
        </p:spPr>
        <p:txBody>
          <a:bodyPr>
            <a:noAutofit/>
          </a:bodyPr>
          <a:lstStyle/>
          <a:p>
            <a:r>
              <a:rPr lang="nb-NO" sz="4400" b="1" dirty="0"/>
              <a:t>MODULBASERT TRENING FOR SØK OG REDNINGSPERSONELL</a:t>
            </a:r>
            <a:br>
              <a:rPr lang="en-US" sz="4400" dirty="0"/>
            </a:br>
            <a:endParaRPr lang="nb-NO" sz="4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E1FD86E-1F53-40C9-B8D5-3D8C9EBB16A5}"/>
              </a:ext>
            </a:extLst>
          </p:cNvPr>
          <p:cNvSpPr txBox="1">
            <a:spLocks/>
          </p:cNvSpPr>
          <p:nvPr/>
        </p:nvSpPr>
        <p:spPr>
          <a:xfrm>
            <a:off x="1524000" y="3277358"/>
            <a:ext cx="9144000" cy="1781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000" dirty="0"/>
              <a:t>MODUL: 1</a:t>
            </a:r>
            <a:br>
              <a:rPr lang="en-US" sz="4000" dirty="0"/>
            </a:br>
            <a:r>
              <a:rPr lang="nb-NO" sz="4000" dirty="0"/>
              <a:t>BEREDSKAP OG ROLLER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2477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E513C-00F6-4EA4-9267-1DF77CC6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>
            <a:normAutofit/>
          </a:bodyPr>
          <a:lstStyle/>
          <a:p>
            <a:r>
              <a:rPr lang="nb-NO" sz="4000" dirty="0"/>
              <a:t>TABLETOP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D85007-E9C9-46D1-92AC-C62BD003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021"/>
            <a:ext cx="10515600" cy="464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Scenario: </a:t>
            </a:r>
          </a:p>
          <a:p>
            <a:pPr marL="0" indent="0">
              <a:buNone/>
            </a:pPr>
            <a:r>
              <a:rPr lang="nb-NO" sz="1800" dirty="0"/>
              <a:t>Alarm/PA - bekreftet gasslekkasje (velg et annet scenario etter ønske)</a:t>
            </a:r>
          </a:p>
          <a:p>
            <a:pPr marL="0" indent="0">
              <a:buNone/>
            </a:pPr>
            <a:r>
              <a:rPr lang="nb-NO" sz="1800" dirty="0"/>
              <a:t>Trykkløst om </a:t>
            </a:r>
            <a:r>
              <a:rPr lang="nb-NO" sz="1800" dirty="0" err="1"/>
              <a:t>ca</a:t>
            </a:r>
            <a:r>
              <a:rPr lang="nb-NO" sz="1800" dirty="0"/>
              <a:t> 20 minutter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Diskusjon:</a:t>
            </a:r>
          </a:p>
          <a:p>
            <a:pPr marL="0" indent="0">
              <a:buNone/>
            </a:pPr>
            <a:r>
              <a:rPr lang="nb-NO" sz="1800" dirty="0"/>
              <a:t>Hva gjør du i en slik situasjon?</a:t>
            </a:r>
          </a:p>
          <a:p>
            <a:pPr marL="0" indent="0">
              <a:buNone/>
            </a:pPr>
            <a:r>
              <a:rPr lang="nb-NO" sz="1800" dirty="0"/>
              <a:t>Hva forventer du av de andre medlemmene i laget og av S&amp;R leder?</a:t>
            </a:r>
          </a:p>
          <a:p>
            <a:pPr marL="0" indent="0">
              <a:buNone/>
            </a:pPr>
            <a:r>
              <a:rPr lang="nb-NO" sz="1800" dirty="0"/>
              <a:t>Hvilke kanal bruker man før og under innsats? </a:t>
            </a:r>
          </a:p>
          <a:p>
            <a:pPr marL="0" indent="0">
              <a:buNone/>
            </a:pPr>
            <a:r>
              <a:rPr lang="nb-NO" sz="1800" dirty="0"/>
              <a:t>Hvordan holder man seg oppdatert på situasjonen og får tilgang til viktig informasjon for innsatsen?</a:t>
            </a:r>
          </a:p>
          <a:p>
            <a:pPr marL="0" indent="0">
              <a:buNone/>
            </a:pPr>
            <a:r>
              <a:rPr lang="nb-NO" sz="1800" dirty="0"/>
              <a:t>Hvordan bruker man ventetid? </a:t>
            </a:r>
          </a:p>
        </p:txBody>
      </p:sp>
    </p:spTree>
    <p:extLst>
      <p:ext uri="{BB962C8B-B14F-4D97-AF65-F5344CB8AC3E}">
        <p14:creationId xmlns:p14="http://schemas.microsoft.com/office/powerpoint/2010/main" val="233495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43850-F1C3-49ED-8B9D-6B5E48C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Kort </a:t>
            </a:r>
            <a:r>
              <a:rPr lang="nb-NO" sz="2000"/>
              <a:t>oppsummering </a:t>
            </a:r>
          </a:p>
          <a:p>
            <a:pPr marL="0" indent="0">
              <a:buNone/>
            </a:pPr>
            <a:r>
              <a:rPr lang="nb-NO" sz="2000"/>
              <a:t>Evaluering </a:t>
            </a:r>
            <a:r>
              <a:rPr lang="nb-NO" sz="2000" dirty="0"/>
              <a:t>av tidsforbruk.</a:t>
            </a:r>
          </a:p>
        </p:txBody>
      </p:sp>
    </p:spTree>
    <p:extLst>
      <p:ext uri="{BB962C8B-B14F-4D97-AF65-F5344CB8AC3E}">
        <p14:creationId xmlns:p14="http://schemas.microsoft.com/office/powerpoint/2010/main" val="384745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C4DB5-86A9-43F3-8149-CAC7A89F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333333"/>
                </a:solidFill>
              </a:rPr>
              <a:t>INNHOLD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D6FDC3-DC74-4EA6-8CD9-9199BDE8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800" dirty="0"/>
              <a:t>Organisering av skadested – ansvar og roller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Aksjonsmønster for ARL (dersom relevant)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Reaksjonsmønster / observasjonsteknikk ARL (dersom relevant)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Gjennomgang av S&amp;R lagets viktigste oppgaver og kommunikasjonslinjer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Gjennomgang av </a:t>
            </a:r>
            <a:r>
              <a:rPr lang="nb-NO" sz="1800" dirty="0" err="1"/>
              <a:t>DFUèr</a:t>
            </a:r>
            <a:r>
              <a:rPr lang="nb-NO" sz="1800" dirty="0"/>
              <a:t> og vurdere hvilke </a:t>
            </a:r>
            <a:r>
              <a:rPr lang="nb-NO" sz="1800" dirty="0" err="1"/>
              <a:t>DFU`er</a:t>
            </a:r>
            <a:r>
              <a:rPr lang="nb-NO" sz="1800" dirty="0"/>
              <a:t> som har relevans for søk og redningslaget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Gjennomgang av relevante ytelseskrav (YK)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Tabletop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i="1" dirty="0"/>
              <a:t>Punkt 2 og 3 er for S&amp;R-lags medlemmer som også innehar ARL funksjon.</a:t>
            </a:r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801"/>
          </a:xfrm>
        </p:spPr>
        <p:txBody>
          <a:bodyPr>
            <a:normAutofit/>
          </a:bodyPr>
          <a:lstStyle/>
          <a:p>
            <a:r>
              <a:rPr lang="nb-NO" sz="4000" dirty="0"/>
              <a:t>Aksjonsmønster for ARL lag 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67804"/>
              </p:ext>
            </p:extLst>
          </p:nvPr>
        </p:nvGraphicFramePr>
        <p:xfrm>
          <a:off x="1916514" y="1513840"/>
          <a:ext cx="8640762" cy="497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2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A0BC18-B799-40C7-98DF-188C4B3CE3E3}"/>
              </a:ext>
            </a:extLst>
          </p:cNvPr>
          <p:cNvSpPr txBox="1">
            <a:spLocks/>
          </p:cNvSpPr>
          <p:nvPr/>
        </p:nvSpPr>
        <p:spPr>
          <a:xfrm>
            <a:off x="971194" y="346081"/>
            <a:ext cx="8640762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Reaksjonsmønster / observasjonsteknikk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1DF6D82-7177-4206-A7D6-C74CD76108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nb-NO" dirty="0"/>
              <a:t>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3F89059-0797-420C-BD29-CAE85EEAD4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ED14F-0CAE-4723-BA39-68F09A010649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8BFFDAA-721F-46EB-923A-9B7C7094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6913" y="1741785"/>
            <a:ext cx="3878173" cy="3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46253E32-DA93-41E0-88C8-F4EAEAEFB0A6}"/>
              </a:ext>
            </a:extLst>
          </p:cNvPr>
          <p:cNvSpPr txBox="1"/>
          <p:nvPr/>
        </p:nvSpPr>
        <p:spPr>
          <a:xfrm>
            <a:off x="2101684" y="5731844"/>
            <a:ext cx="751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itchFamily="34" charset="0"/>
                <a:cs typeface="Arial" pitchFamily="34" charset="0"/>
              </a:rPr>
              <a:t>	             Lysbue med tilhørende røykutvikling</a:t>
            </a:r>
          </a:p>
          <a:p>
            <a:endParaRPr lang="en-US" sz="20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48" y="52885"/>
            <a:ext cx="10515600" cy="981832"/>
          </a:xfrm>
        </p:spPr>
        <p:txBody>
          <a:bodyPr>
            <a:normAutofit/>
          </a:bodyPr>
          <a:lstStyle/>
          <a:p>
            <a:r>
              <a:rPr lang="nb-NO" sz="4000" dirty="0"/>
              <a:t>Organisering av skadested - ansvar og roller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93" y="1249647"/>
            <a:ext cx="9050335" cy="44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542088"/>
            <a:ext cx="357188" cy="196850"/>
          </a:xfrm>
          <a:prstGeom prst="rect">
            <a:avLst/>
          </a:prstGeom>
        </p:spPr>
        <p:txBody>
          <a:bodyPr/>
          <a:lstStyle/>
          <a:p>
            <a:fld id="{6B1ED14F-0CAE-4723-BA39-68F09A010649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660479" y="5773002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Bruk gjerne innretningspesifik oversikt</a:t>
            </a:r>
            <a:endParaRPr lang="en-US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E11905-BA98-4171-B6A4-B2D9BFEE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Gjennomgang av S&amp;R lagets viktigste oppgaver og kommunikasjonslinjer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749D38-EB36-40AE-BE8F-50537F540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70958" cy="4351338"/>
          </a:xfrm>
        </p:spPr>
        <p:txBody>
          <a:bodyPr>
            <a:normAutofit/>
          </a:bodyPr>
          <a:lstStyle/>
          <a:p>
            <a:r>
              <a:rPr lang="en-US" sz="1800" dirty="0" err="1"/>
              <a:t>Risikovurdering</a:t>
            </a:r>
            <a:r>
              <a:rPr lang="en-US" sz="1800" dirty="0"/>
              <a:t> og </a:t>
            </a:r>
            <a:r>
              <a:rPr lang="en-US" sz="1800" dirty="0" err="1"/>
              <a:t>prioritering</a:t>
            </a:r>
            <a:endParaRPr lang="en-US" sz="1800" dirty="0"/>
          </a:p>
          <a:p>
            <a:r>
              <a:rPr lang="en-US" sz="1800" dirty="0" err="1"/>
              <a:t>Samarbeid</a:t>
            </a:r>
            <a:r>
              <a:rPr lang="en-US" sz="1800" dirty="0"/>
              <a:t> med </a:t>
            </a:r>
            <a:r>
              <a:rPr lang="en-US" sz="1800" dirty="0" err="1"/>
              <a:t>andre</a:t>
            </a:r>
            <a:r>
              <a:rPr lang="en-US" sz="1800" dirty="0"/>
              <a:t> </a:t>
            </a:r>
            <a:r>
              <a:rPr lang="en-US" sz="1800" dirty="0" err="1"/>
              <a:t>beredskapslag</a:t>
            </a:r>
            <a:endParaRPr lang="en-US" sz="1800" dirty="0"/>
          </a:p>
          <a:p>
            <a:r>
              <a:rPr lang="en-US" sz="1800" dirty="0" err="1"/>
              <a:t>Kommunikasjon</a:t>
            </a:r>
            <a:r>
              <a:rPr lang="en-US" sz="1800" dirty="0"/>
              <a:t> </a:t>
            </a:r>
            <a:r>
              <a:rPr lang="en-US" sz="1800" dirty="0" err="1"/>
              <a:t>mellom</a:t>
            </a:r>
            <a:r>
              <a:rPr lang="en-US" sz="1800" dirty="0"/>
              <a:t> </a:t>
            </a:r>
            <a:r>
              <a:rPr lang="en-US" sz="1800" dirty="0" err="1"/>
              <a:t>ulike</a:t>
            </a:r>
            <a:r>
              <a:rPr lang="en-US" sz="1800" dirty="0"/>
              <a:t> </a:t>
            </a:r>
            <a:r>
              <a:rPr lang="en-US" sz="1800" dirty="0" err="1"/>
              <a:t>beredskapslag</a:t>
            </a:r>
            <a:endParaRPr lang="en-US" sz="1800" dirty="0"/>
          </a:p>
          <a:p>
            <a:r>
              <a:rPr lang="en-US" sz="1800" dirty="0" err="1"/>
              <a:t>Kommunikasjon</a:t>
            </a:r>
            <a:r>
              <a:rPr lang="en-US" sz="1800" dirty="0"/>
              <a:t> med </a:t>
            </a:r>
            <a:r>
              <a:rPr lang="en-US" sz="1800" dirty="0" err="1"/>
              <a:t>beredskapsledelsen</a:t>
            </a:r>
            <a:endParaRPr lang="en-US" sz="1800" dirty="0"/>
          </a:p>
          <a:p>
            <a:pPr lvl="1"/>
            <a:r>
              <a:rPr lang="nb-NO" sz="1800" dirty="0"/>
              <a:t>Skjer via SKL under innsats</a:t>
            </a:r>
          </a:p>
          <a:p>
            <a:pPr lvl="1"/>
            <a:r>
              <a:rPr lang="nb-NO" sz="1800" dirty="0"/>
              <a:t>Vurdere å lytte på beredskapskanal inntil innsats starter for å få tilgang til informasjon?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nb-NO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88" y="312409"/>
            <a:ext cx="10291011" cy="900112"/>
          </a:xfrm>
        </p:spPr>
        <p:txBody>
          <a:bodyPr>
            <a:noAutofit/>
          </a:bodyPr>
          <a:lstStyle/>
          <a:p>
            <a:r>
              <a:rPr lang="en-US" sz="4000" dirty="0" err="1"/>
              <a:t>Gjennomgang</a:t>
            </a:r>
            <a:r>
              <a:rPr lang="en-US" sz="4000" dirty="0"/>
              <a:t> </a:t>
            </a:r>
            <a:r>
              <a:rPr lang="en-US" sz="4000" dirty="0" err="1"/>
              <a:t>av</a:t>
            </a:r>
            <a:r>
              <a:rPr lang="en-US" sz="4000" dirty="0"/>
              <a:t> </a:t>
            </a:r>
            <a:r>
              <a:rPr lang="en-US" sz="4000" dirty="0" err="1"/>
              <a:t>DFUèr</a:t>
            </a:r>
            <a:r>
              <a:rPr lang="en-US" sz="4000" dirty="0"/>
              <a:t> og </a:t>
            </a:r>
            <a:r>
              <a:rPr lang="en-US" sz="4000" dirty="0" err="1"/>
              <a:t>vurdere</a:t>
            </a:r>
            <a:r>
              <a:rPr lang="en-US" sz="4000" dirty="0"/>
              <a:t> </a:t>
            </a:r>
            <a:r>
              <a:rPr lang="en-US" sz="4000" dirty="0" err="1"/>
              <a:t>hvilke</a:t>
            </a:r>
            <a:r>
              <a:rPr lang="en-US" sz="4000" dirty="0"/>
              <a:t> </a:t>
            </a:r>
            <a:r>
              <a:rPr lang="en-US" sz="4000" dirty="0" err="1"/>
              <a:t>DFU`er</a:t>
            </a:r>
            <a:r>
              <a:rPr lang="en-US" sz="4000" dirty="0"/>
              <a:t> </a:t>
            </a:r>
            <a:r>
              <a:rPr lang="en-US" sz="4000" dirty="0" err="1"/>
              <a:t>som</a:t>
            </a:r>
            <a:r>
              <a:rPr lang="en-US" sz="4000" dirty="0"/>
              <a:t> </a:t>
            </a:r>
            <a:r>
              <a:rPr lang="en-US" sz="4000" dirty="0" err="1"/>
              <a:t>har</a:t>
            </a:r>
            <a:r>
              <a:rPr lang="en-US" sz="4000" dirty="0"/>
              <a:t> </a:t>
            </a:r>
            <a:r>
              <a:rPr lang="en-US" sz="4000" dirty="0" err="1"/>
              <a:t>relevans</a:t>
            </a:r>
            <a:r>
              <a:rPr lang="en-US" sz="4000" dirty="0"/>
              <a:t> for </a:t>
            </a:r>
            <a:r>
              <a:rPr lang="en-US" sz="4000" dirty="0" err="1"/>
              <a:t>søk</a:t>
            </a:r>
            <a:r>
              <a:rPr lang="en-US" sz="4000" dirty="0"/>
              <a:t> og </a:t>
            </a:r>
            <a:r>
              <a:rPr lang="en-US" sz="4000" dirty="0" err="1"/>
              <a:t>redningslaget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372" y="1650613"/>
            <a:ext cx="4077393" cy="37263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Standard DFU for linje 1</a:t>
            </a:r>
          </a:p>
          <a:p>
            <a:r>
              <a:rPr lang="nb-NO" sz="1600" dirty="0"/>
              <a:t>1</a:t>
            </a:r>
            <a:r>
              <a:rPr lang="nb-NO" sz="1600" dirty="0">
                <a:solidFill>
                  <a:srgbClr val="FF0000"/>
                </a:solidFill>
              </a:rPr>
              <a:t>.    Olje-/ gasslekkasje</a:t>
            </a:r>
          </a:p>
          <a:p>
            <a:r>
              <a:rPr lang="nb-NO" sz="1600" dirty="0"/>
              <a:t>2.    Akutt oljeutslipp</a:t>
            </a:r>
          </a:p>
          <a:p>
            <a:r>
              <a:rPr lang="nb-NO" sz="1600" dirty="0"/>
              <a:t>3</a:t>
            </a:r>
            <a:r>
              <a:rPr lang="nb-NO" sz="1600" dirty="0">
                <a:solidFill>
                  <a:srgbClr val="FF0000"/>
                </a:solidFill>
              </a:rPr>
              <a:t>.    Brann eller eksplosjon</a:t>
            </a:r>
          </a:p>
          <a:p>
            <a:r>
              <a:rPr lang="nb-NO" sz="1600" dirty="0"/>
              <a:t>4.    Tap av brønnkontroll</a:t>
            </a:r>
          </a:p>
          <a:p>
            <a:r>
              <a:rPr lang="nb-NO" sz="1600" dirty="0"/>
              <a:t>5.    </a:t>
            </a:r>
            <a:r>
              <a:rPr lang="nb-NO" sz="1600" dirty="0">
                <a:solidFill>
                  <a:srgbClr val="FF0000"/>
                </a:solidFill>
              </a:rPr>
              <a:t>Fallende last ifm løfteoperasjoner</a:t>
            </a:r>
          </a:p>
          <a:p>
            <a:r>
              <a:rPr lang="nb-NO" sz="1600" dirty="0"/>
              <a:t>6.    Personskade eller sykdom</a:t>
            </a:r>
          </a:p>
          <a:p>
            <a:r>
              <a:rPr lang="nb-NO" sz="1600" dirty="0"/>
              <a:t>7.    Mann over bord ved arbeid over sjø</a:t>
            </a:r>
          </a:p>
          <a:p>
            <a:r>
              <a:rPr lang="nb-NO" sz="1600" dirty="0"/>
              <a:t>8.    Dykkerulykke</a:t>
            </a:r>
          </a:p>
          <a:p>
            <a:r>
              <a:rPr lang="nb-NO" sz="1600" dirty="0"/>
              <a:t>9.    Tap av stabilitet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1836" y="1637493"/>
            <a:ext cx="3720255" cy="37258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nb-NO" sz="1600" kern="0" dirty="0"/>
              <a:t>10.  Tap av posisjon</a:t>
            </a:r>
          </a:p>
          <a:p>
            <a:r>
              <a:rPr lang="nb-NO" sz="1600" kern="0" dirty="0"/>
              <a:t>11.  </a:t>
            </a:r>
            <a:r>
              <a:rPr lang="nb-NO" sz="1600" kern="0" dirty="0">
                <a:solidFill>
                  <a:srgbClr val="FF0000"/>
                </a:solidFill>
              </a:rPr>
              <a:t>Radioaktiv kilde ute av kontroll</a:t>
            </a:r>
          </a:p>
          <a:p>
            <a:r>
              <a:rPr lang="nb-NO" sz="1600" kern="0" dirty="0"/>
              <a:t>12.  Fare for kollisjon</a:t>
            </a:r>
          </a:p>
          <a:p>
            <a:r>
              <a:rPr lang="nb-NO" sz="1600" kern="0" dirty="0"/>
              <a:t>13.  </a:t>
            </a:r>
            <a:r>
              <a:rPr lang="nb-NO" sz="1600" kern="0" dirty="0">
                <a:solidFill>
                  <a:srgbClr val="FF0000"/>
                </a:solidFill>
              </a:rPr>
              <a:t>Helikopterulykke</a:t>
            </a:r>
          </a:p>
          <a:p>
            <a:r>
              <a:rPr lang="nb-NO" sz="1600" kern="0" dirty="0"/>
              <a:t>14.  Terror/ state of alert situasjoner</a:t>
            </a:r>
          </a:p>
          <a:p>
            <a:r>
              <a:rPr lang="nb-NO" sz="1600" kern="0" dirty="0"/>
              <a:t>15.  Ekstreme værforhold</a:t>
            </a:r>
          </a:p>
          <a:p>
            <a:r>
              <a:rPr lang="nb-NO" sz="1600" kern="0" dirty="0"/>
              <a:t>16.  Evakuering</a:t>
            </a:r>
          </a:p>
          <a:p>
            <a:r>
              <a:rPr lang="nb-NO" sz="1600" kern="0" dirty="0"/>
              <a:t>17.  Tap av strømforsyning</a:t>
            </a:r>
          </a:p>
          <a:p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5224" y="5629684"/>
            <a:ext cx="8892776" cy="6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kern="0" dirty="0">
                <a:solidFill>
                  <a:srgbClr val="FF0000"/>
                </a:solidFill>
              </a:rPr>
              <a:t>Bruk selskapets egne </a:t>
            </a:r>
            <a:r>
              <a:rPr lang="nb-NO" sz="1600" kern="0" dirty="0" err="1">
                <a:solidFill>
                  <a:srgbClr val="FF0000"/>
                </a:solidFill>
              </a:rPr>
              <a:t>DFU'er</a:t>
            </a:r>
            <a:r>
              <a:rPr lang="nb-NO" sz="1600" kern="0" dirty="0">
                <a:solidFill>
                  <a:srgbClr val="FF0000"/>
                </a:solidFill>
              </a:rPr>
              <a:t>. Innretningens spesielle utforming eller karakter vil kunne gi andre DFU.</a:t>
            </a:r>
          </a:p>
          <a:p>
            <a:pPr marL="0" indent="0">
              <a:buNone/>
            </a:pPr>
            <a:r>
              <a:rPr lang="nb-NO" sz="1600" kern="0" dirty="0"/>
              <a:t> Forslag til aktuelle DFUèr er merket med rødt.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0992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3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Gjennomgang av relevante ytelseskrav (YK) del 1 (eksempler)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799"/>
            <a:ext cx="9578975" cy="4562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/>
              <a:t>Ytelseskrav varsling:</a:t>
            </a:r>
          </a:p>
          <a:p>
            <a:r>
              <a:rPr lang="nb-NO" sz="1800" dirty="0"/>
              <a:t>YK.2 - </a:t>
            </a:r>
            <a:r>
              <a:rPr lang="nb-NO" sz="1800" dirty="0" err="1"/>
              <a:t>Viderevarsling</a:t>
            </a:r>
            <a:r>
              <a:rPr lang="nb-NO" sz="1800" dirty="0"/>
              <a:t> fra SKR til ARL skal kunne skje innen 30 sekunder etter mottatt varsel</a:t>
            </a:r>
          </a:p>
          <a:p>
            <a:r>
              <a:rPr lang="nb-NO" sz="1800" dirty="0"/>
              <a:t>YK.4 - Tilbakemelding fra ARL til SKR skal skje innen 2 minutter etter "sjekk og rapporter" - melding fra SKR  </a:t>
            </a:r>
            <a:r>
              <a:rPr lang="nb-NO" sz="1800" i="1" dirty="0"/>
              <a:t>Kommentar: AR-lag er bemannet med personell på vakt. Etter utført sjekk- og rapporter oppgave er dette personellet tilgjengelig for skadestedsleder og opererer på ordre av denne. ARL mønstrer til livbåt dersom deres assistanse ikke er påkrevet.</a:t>
            </a:r>
          </a:p>
          <a:p>
            <a:pPr marL="0" indent="0">
              <a:buNone/>
            </a:pPr>
            <a:r>
              <a:rPr lang="nb-NO" sz="1800" b="1" dirty="0"/>
              <a:t>Ytelseskrav bekjempelse:</a:t>
            </a:r>
          </a:p>
          <a:p>
            <a:r>
              <a:rPr lang="en-US" sz="1800" dirty="0"/>
              <a:t>YK.15 - </a:t>
            </a:r>
            <a:r>
              <a:rPr lang="nb-NO" sz="1800" dirty="0"/>
              <a:t>Skadestedsleder skal opprette skadestedssenter innen 5 minutter etter at PA-melding er gitt.</a:t>
            </a:r>
          </a:p>
          <a:p>
            <a:r>
              <a:rPr lang="nb-NO" sz="1800" dirty="0"/>
              <a:t>YK.16 - Søk- og redningslag skal være klar til innsats fra mønstringssted innen 7 minutter etter at PA-melding er gitt.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</a:rPr>
              <a:t>Bruk selskapets egne ytelseskrav</a:t>
            </a:r>
          </a:p>
        </p:txBody>
      </p:sp>
    </p:spTree>
    <p:extLst>
      <p:ext uri="{BB962C8B-B14F-4D97-AF65-F5344CB8AC3E}">
        <p14:creationId xmlns:p14="http://schemas.microsoft.com/office/powerpoint/2010/main" val="139222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260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Gjennomgang av relevante ytelseskrav (YK) del 2, (eksempler)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5507"/>
            <a:ext cx="9578975" cy="4507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/>
              <a:t>Ytelseskrav</a:t>
            </a:r>
            <a:r>
              <a:rPr lang="en-US" sz="1800" b="1" dirty="0"/>
              <a:t> </a:t>
            </a:r>
            <a:r>
              <a:rPr lang="en-US" sz="1800" b="1" dirty="0" err="1"/>
              <a:t>redning</a:t>
            </a:r>
            <a:r>
              <a:rPr lang="en-US" sz="1800" b="1" dirty="0"/>
              <a:t>: </a:t>
            </a:r>
          </a:p>
          <a:p>
            <a:pPr marL="0" indent="0">
              <a:buNone/>
            </a:pPr>
            <a:r>
              <a:rPr lang="nb-NO" sz="1800" dirty="0"/>
              <a:t>YK.23 - Livreddende 1.hjelp skal kunne iverksettes innen 3 min.</a:t>
            </a:r>
          </a:p>
          <a:p>
            <a:pPr marL="0" indent="0">
              <a:buNone/>
            </a:pPr>
            <a:r>
              <a:rPr lang="nb-NO" sz="1800" i="1" dirty="0"/>
              <a:t>Kommentar: Personell med grunnleggende sikkerhetsopplæring kan iverksette livreddende førstehjelp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Ytelseskrav normalisering:</a:t>
            </a:r>
          </a:p>
          <a:p>
            <a:pPr marL="0" indent="0">
              <a:buNone/>
            </a:pPr>
            <a:r>
              <a:rPr lang="nb-NO" sz="1800" dirty="0"/>
              <a:t>YK.27 - Skadet person skal umiddelbart etter redning bringes til sikkert område hvor vedkommende om nødvendig kan få videre kvalifisert behandling for stabilisering og normalisering av tilstanden.</a:t>
            </a:r>
          </a:p>
          <a:p>
            <a:pPr marL="0" indent="0">
              <a:buNone/>
            </a:pP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/>
              <a:t>YK.28 – «…Ved alvorlige personskader skal skadestedet sikres og avsperres» </a:t>
            </a:r>
          </a:p>
          <a:p>
            <a:pPr marL="0" indent="0">
              <a:buNone/>
            </a:pPr>
            <a:r>
              <a:rPr lang="nb-NO" sz="1800" dirty="0"/>
              <a:t>(se </a:t>
            </a:r>
            <a:r>
              <a:rPr lang="nb-NO" sz="1800" dirty="0">
                <a:hlinkClick r:id="rId3"/>
              </a:rPr>
              <a:t>WR1156</a:t>
            </a:r>
            <a:r>
              <a:rPr lang="nb-NO" sz="1800" dirty="0"/>
              <a:t> for utfyllende krav).</a:t>
            </a:r>
          </a:p>
          <a:p>
            <a:pPr marL="0" indent="0">
              <a:buNone/>
            </a:pP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</a:rPr>
              <a:t>Bruk selskapets egne ytelseskrav</a:t>
            </a:r>
          </a:p>
          <a:p>
            <a:endParaRPr lang="en-US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0" y="6542088"/>
            <a:ext cx="1081088" cy="1841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542088"/>
            <a:ext cx="357188" cy="196850"/>
          </a:xfrm>
          <a:prstGeom prst="rect">
            <a:avLst/>
          </a:prstGeom>
        </p:spPr>
        <p:txBody>
          <a:bodyPr/>
          <a:lstStyle/>
          <a:p>
            <a:fld id="{6B1ED14F-0CAE-4723-BA39-68F09A010649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09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637</Words>
  <Application>Microsoft Office PowerPoint</Application>
  <PresentationFormat>Widescreen</PresentationFormat>
  <Paragraphs>96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MODULBASERT TRENING FOR SØK OG REDNINGSPERSONELL </vt:lpstr>
      <vt:lpstr>INNHOLD</vt:lpstr>
      <vt:lpstr>Aksjonsmønster for ARL lag </vt:lpstr>
      <vt:lpstr>PowerPoint-presentasjon</vt:lpstr>
      <vt:lpstr>Organisering av skadested - ansvar og roller</vt:lpstr>
      <vt:lpstr>Gjennomgang av S&amp;R lagets viktigste oppgaver og kommunikasjonslinjer</vt:lpstr>
      <vt:lpstr>Gjennomgang av DFUèr og vurdere hvilke DFU`er som har relevans for søk og redningslaget</vt:lpstr>
      <vt:lpstr>Gjennomgang av relevante ytelseskrav (YK) del 1 (eksempler)</vt:lpstr>
      <vt:lpstr>Gjennomgang av relevante ytelseskrav (YK) del 2, (eksempler)</vt:lpstr>
      <vt:lpstr>TABLETOP</vt:lpstr>
      <vt:lpstr>EVALUERING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MOB BÅT PERSONELL</dc:title>
  <dc:creator>Marita R Dorga</dc:creator>
  <cp:lastModifiedBy>Målfrid Rønnevik</cp:lastModifiedBy>
  <cp:revision>14</cp:revision>
  <dcterms:created xsi:type="dcterms:W3CDTF">2018-10-31T09:41:16Z</dcterms:created>
  <dcterms:modified xsi:type="dcterms:W3CDTF">2019-01-03T13:25:14Z</dcterms:modified>
</cp:coreProperties>
</file>