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9" r:id="rId5"/>
    <p:sldId id="262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6985D-8D42-4B54-BA51-2E12229F214B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4998-1DCA-4569-A44D-F3894DFC23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448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80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09.01.2019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SØK OG REDNINGSPERSONELL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5</a:t>
            </a:r>
            <a:br>
              <a:rPr lang="en-US" sz="4000" dirty="0"/>
            </a:br>
            <a:r>
              <a:rPr lang="nb-NO" sz="4000" dirty="0"/>
              <a:t>REDNING OG FRIGJØRING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INNHOLD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453"/>
            <a:ext cx="10515600" cy="4861510"/>
          </a:xfrm>
        </p:spPr>
        <p:txBody>
          <a:bodyPr>
            <a:noAutofit/>
          </a:bodyPr>
          <a:lstStyle/>
          <a:p>
            <a:r>
              <a:rPr lang="nb-NO" altLang="nb-NO" sz="2000" dirty="0">
                <a:cs typeface="Times New Roman" pitchFamily="18" charset="0"/>
              </a:rPr>
              <a:t>Gjennomgang og bruk av installasjonens frigjøringsutstyr som er tilgjengelig på innretningen, inkludert utstyr på </a:t>
            </a:r>
            <a:r>
              <a:rPr lang="nb-NO" altLang="nb-NO" sz="2000" dirty="0" err="1">
                <a:cs typeface="Times New Roman" pitchFamily="18" charset="0"/>
              </a:rPr>
              <a:t>helidekk</a:t>
            </a:r>
            <a:r>
              <a:rPr lang="nb-NO" altLang="nb-NO" sz="2000" dirty="0">
                <a:cs typeface="Times New Roman" pitchFamily="18" charset="0"/>
              </a:rPr>
              <a:t> – praktisk (kutteverktøy, løfteputer, spreder, sikringsutstyr, </a:t>
            </a:r>
            <a:r>
              <a:rPr lang="nb-NO" altLang="nb-NO" sz="2000" dirty="0" err="1">
                <a:cs typeface="Times New Roman" pitchFamily="18" charset="0"/>
              </a:rPr>
              <a:t>osv</a:t>
            </a:r>
            <a:r>
              <a:rPr lang="nb-NO" altLang="nb-NO" sz="2000" dirty="0">
                <a:cs typeface="Times New Roman" pitchFamily="18" charset="0"/>
              </a:rPr>
              <a:t>)</a:t>
            </a:r>
          </a:p>
          <a:p>
            <a:r>
              <a:rPr lang="nb-NO" altLang="nb-NO" sz="2000" dirty="0">
                <a:cs typeface="Times New Roman" pitchFamily="18" charset="0"/>
              </a:rPr>
              <a:t>Gjennomgang av redning fra skaft der det er aktuelt</a:t>
            </a:r>
          </a:p>
          <a:p>
            <a:endParaRPr lang="nb-NO" sz="2000" dirty="0"/>
          </a:p>
          <a:p>
            <a:endParaRPr lang="nb-NO" sz="2000" dirty="0"/>
          </a:p>
          <a:p>
            <a:pPr marL="0" indent="0">
              <a:buNone/>
            </a:pPr>
            <a:r>
              <a:rPr lang="nb-NO" sz="2000" dirty="0"/>
              <a:t>	</a:t>
            </a:r>
          </a:p>
          <a:p>
            <a:endParaRPr lang="nb-NO" altLang="nb-NO" sz="2000" dirty="0">
              <a:cs typeface="Times New Roman" pitchFamily="18" charset="0"/>
            </a:endParaRPr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317"/>
          </a:xfrm>
        </p:spPr>
        <p:txBody>
          <a:bodyPr>
            <a:normAutofit fontScale="90000"/>
          </a:bodyPr>
          <a:lstStyle/>
          <a:p>
            <a:r>
              <a:rPr lang="nb-NO" dirty="0"/>
              <a:t>Eksempel på frigjøringsutstyr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43013"/>
            <a:ext cx="44767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04" y="4225591"/>
            <a:ext cx="54102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1452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>
            <a:normAutofit/>
          </a:bodyPr>
          <a:lstStyle/>
          <a:p>
            <a:r>
              <a:rPr lang="nb-NO" sz="4000" dirty="0"/>
              <a:t>Praktisk trening</a:t>
            </a:r>
            <a:endParaRPr lang="en-US" sz="40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8C55FC-6AC8-4B15-8890-8A8EFCE34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b-NO" sz="2000" dirty="0"/>
              <a:t>Koble opp og gjøre seg kjent med bruk av frigjøringsverktøy</a:t>
            </a:r>
          </a:p>
          <a:p>
            <a:pPr>
              <a:buFontTx/>
              <a:buChar char="-"/>
            </a:pPr>
            <a:r>
              <a:rPr lang="nb-NO" sz="2000" dirty="0"/>
              <a:t>Trene på bruk av frigjøringsutstyr (eks. flytte container med løfteputer, løfte container/tungt </a:t>
            </a:r>
            <a:r>
              <a:rPr lang="nb-NO" sz="2000" dirty="0" err="1"/>
              <a:t>ustyr</a:t>
            </a:r>
            <a:r>
              <a:rPr lang="nb-NO" sz="2000" dirty="0"/>
              <a:t> med fokus på sikring, vurdere farer ved klipping i struktur/stillas etc.)</a:t>
            </a:r>
          </a:p>
          <a:p>
            <a:pPr>
              <a:buFontTx/>
              <a:buChar char="-"/>
            </a:pPr>
            <a:r>
              <a:rPr lang="nb-NO" sz="2000" dirty="0"/>
              <a:t>Trening i skaft (der dette er aktuelt) </a:t>
            </a: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>
              <a:buFontTx/>
              <a:buChar char="-"/>
            </a:pPr>
            <a:endParaRPr lang="nb-NO" sz="2000" dirty="0"/>
          </a:p>
          <a:p>
            <a:pPr marL="0" indent="-46037">
              <a:buNone/>
            </a:pPr>
            <a:r>
              <a:rPr lang="nb-NO" sz="2000" b="1" dirty="0"/>
              <a:t>Treningsmoment:</a:t>
            </a:r>
          </a:p>
          <a:p>
            <a:r>
              <a:rPr lang="nb-NO" sz="2000" dirty="0"/>
              <a:t>Planlegging og sikker bruk av utstyr</a:t>
            </a:r>
            <a:endParaRPr lang="en-US" sz="2000" dirty="0"/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948827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Kort </a:t>
            </a:r>
            <a:r>
              <a:rPr lang="nb-NO" sz="2000"/>
              <a:t>oppsummering </a:t>
            </a:r>
          </a:p>
          <a:p>
            <a:pPr marL="0" indent="0">
              <a:buNone/>
            </a:pPr>
            <a:r>
              <a:rPr lang="nb-NO" sz="2000"/>
              <a:t>Evaluering </a:t>
            </a:r>
            <a:r>
              <a:rPr lang="nb-NO" sz="2000" dirty="0"/>
              <a:t>av tidsforbruk.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121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Office-tema</vt:lpstr>
      <vt:lpstr>MODULBASERT TRENING FOR SØK OG REDNINGSPERSONELL </vt:lpstr>
      <vt:lpstr>INNHOLD</vt:lpstr>
      <vt:lpstr>Eksempel på frigjøringsutstyr</vt:lpstr>
      <vt:lpstr>Praktisk trening</vt:lpstr>
      <vt:lpstr>EVALUERING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Marita R Dorga</cp:lastModifiedBy>
  <cp:revision>12</cp:revision>
  <dcterms:created xsi:type="dcterms:W3CDTF">2018-10-31T09:41:16Z</dcterms:created>
  <dcterms:modified xsi:type="dcterms:W3CDTF">2019-01-09T10:15:59Z</dcterms:modified>
</cp:coreProperties>
</file>