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711" r:id="rId6"/>
  </p:sldMasterIdLst>
  <p:notesMasterIdLst>
    <p:notesMasterId r:id="rId45"/>
  </p:notesMasterIdLst>
  <p:sldIdLst>
    <p:sldId id="2139118047" r:id="rId7"/>
    <p:sldId id="283" r:id="rId8"/>
    <p:sldId id="1147" r:id="rId9"/>
    <p:sldId id="259" r:id="rId10"/>
    <p:sldId id="274" r:id="rId11"/>
    <p:sldId id="258" r:id="rId12"/>
    <p:sldId id="2139118065" r:id="rId13"/>
    <p:sldId id="262" r:id="rId14"/>
    <p:sldId id="261" r:id="rId15"/>
    <p:sldId id="2139118062" r:id="rId16"/>
    <p:sldId id="2088197744" r:id="rId17"/>
    <p:sldId id="2088197745" r:id="rId18"/>
    <p:sldId id="2088197746" r:id="rId19"/>
    <p:sldId id="2088197747" r:id="rId20"/>
    <p:sldId id="2088197748" r:id="rId21"/>
    <p:sldId id="2088197749" r:id="rId22"/>
    <p:sldId id="272" r:id="rId23"/>
    <p:sldId id="289" r:id="rId24"/>
    <p:sldId id="282" r:id="rId25"/>
    <p:sldId id="276" r:id="rId26"/>
    <p:sldId id="279" r:id="rId27"/>
    <p:sldId id="2139118063" r:id="rId28"/>
    <p:sldId id="290" r:id="rId29"/>
    <p:sldId id="273" r:id="rId30"/>
    <p:sldId id="6390" r:id="rId31"/>
    <p:sldId id="2139118057" r:id="rId32"/>
    <p:sldId id="2139118058" r:id="rId33"/>
    <p:sldId id="2139118059" r:id="rId34"/>
    <p:sldId id="2088197738" r:id="rId35"/>
    <p:sldId id="2139118060" r:id="rId36"/>
    <p:sldId id="2139118061" r:id="rId37"/>
    <p:sldId id="2139118052" r:id="rId38"/>
    <p:sldId id="2139118053" r:id="rId39"/>
    <p:sldId id="2139118064" r:id="rId40"/>
    <p:sldId id="2139118055" r:id="rId41"/>
    <p:sldId id="2139118056" r:id="rId42"/>
    <p:sldId id="2139118051" r:id="rId43"/>
    <p:sldId id="2088197732" r:id="rId44"/>
  </p:sldIdLst>
  <p:sldSz cx="9144000" cy="5143500" type="screen16x9"/>
  <p:notesSz cx="6669088" cy="9753600"/>
  <p:defaultTextStyle>
    <a:defPPr>
      <a:defRPr lang="nb-NO"/>
    </a:defPPr>
    <a:lvl1pPr marL="0" algn="l" defTabSz="853867" rtl="0" eaLnBrk="1" latinLnBrk="0" hangingPunct="1">
      <a:defRPr sz="1700" kern="1200">
        <a:solidFill>
          <a:schemeClr val="tx1"/>
        </a:solidFill>
        <a:latin typeface="+mn-lt"/>
        <a:ea typeface="+mn-ea"/>
        <a:cs typeface="+mn-cs"/>
      </a:defRPr>
    </a:lvl1pPr>
    <a:lvl2pPr marL="426933" algn="l" defTabSz="853867" rtl="0" eaLnBrk="1" latinLnBrk="0" hangingPunct="1">
      <a:defRPr sz="1700" kern="1200">
        <a:solidFill>
          <a:schemeClr val="tx1"/>
        </a:solidFill>
        <a:latin typeface="+mn-lt"/>
        <a:ea typeface="+mn-ea"/>
        <a:cs typeface="+mn-cs"/>
      </a:defRPr>
    </a:lvl2pPr>
    <a:lvl3pPr marL="853867" algn="l" defTabSz="853867" rtl="0" eaLnBrk="1" latinLnBrk="0" hangingPunct="1">
      <a:defRPr sz="1700" kern="1200">
        <a:solidFill>
          <a:schemeClr val="tx1"/>
        </a:solidFill>
        <a:latin typeface="+mn-lt"/>
        <a:ea typeface="+mn-ea"/>
        <a:cs typeface="+mn-cs"/>
      </a:defRPr>
    </a:lvl3pPr>
    <a:lvl4pPr marL="1280800" algn="l" defTabSz="853867" rtl="0" eaLnBrk="1" latinLnBrk="0" hangingPunct="1">
      <a:defRPr sz="1700" kern="1200">
        <a:solidFill>
          <a:schemeClr val="tx1"/>
        </a:solidFill>
        <a:latin typeface="+mn-lt"/>
        <a:ea typeface="+mn-ea"/>
        <a:cs typeface="+mn-cs"/>
      </a:defRPr>
    </a:lvl4pPr>
    <a:lvl5pPr marL="1707733" algn="l" defTabSz="853867" rtl="0" eaLnBrk="1" latinLnBrk="0" hangingPunct="1">
      <a:defRPr sz="1700" kern="1200">
        <a:solidFill>
          <a:schemeClr val="tx1"/>
        </a:solidFill>
        <a:latin typeface="+mn-lt"/>
        <a:ea typeface="+mn-ea"/>
        <a:cs typeface="+mn-cs"/>
      </a:defRPr>
    </a:lvl5pPr>
    <a:lvl6pPr marL="2134667" algn="l" defTabSz="853867" rtl="0" eaLnBrk="1" latinLnBrk="0" hangingPunct="1">
      <a:defRPr sz="1700" kern="1200">
        <a:solidFill>
          <a:schemeClr val="tx1"/>
        </a:solidFill>
        <a:latin typeface="+mn-lt"/>
        <a:ea typeface="+mn-ea"/>
        <a:cs typeface="+mn-cs"/>
      </a:defRPr>
    </a:lvl6pPr>
    <a:lvl7pPr marL="2561600" algn="l" defTabSz="853867" rtl="0" eaLnBrk="1" latinLnBrk="0" hangingPunct="1">
      <a:defRPr sz="1700" kern="1200">
        <a:solidFill>
          <a:schemeClr val="tx1"/>
        </a:solidFill>
        <a:latin typeface="+mn-lt"/>
        <a:ea typeface="+mn-ea"/>
        <a:cs typeface="+mn-cs"/>
      </a:defRPr>
    </a:lvl7pPr>
    <a:lvl8pPr marL="2988534" algn="l" defTabSz="853867" rtl="0" eaLnBrk="1" latinLnBrk="0" hangingPunct="1">
      <a:defRPr sz="1700" kern="1200">
        <a:solidFill>
          <a:schemeClr val="tx1"/>
        </a:solidFill>
        <a:latin typeface="+mn-lt"/>
        <a:ea typeface="+mn-ea"/>
        <a:cs typeface="+mn-cs"/>
      </a:defRPr>
    </a:lvl8pPr>
    <a:lvl9pPr marL="3415467" algn="l" defTabSz="853867"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EA8780-A780-4D6B-BCEE-EE2E52E4CEE0}">
          <p14:sldIdLst/>
        </p14:section>
        <p14:section name="intro" id="{6D13956E-5A1A-466B-B221-C747B55C7EC8}">
          <p14:sldIdLst>
            <p14:sldId id="2139118047"/>
            <p14:sldId id="283"/>
            <p14:sldId id="1147"/>
            <p14:sldId id="259"/>
          </p14:sldIdLst>
        </p14:section>
        <p14:section name="Ptil" id="{3BB42A7A-2A70-4B98-ACD1-FC15960955F4}">
          <p14:sldIdLst>
            <p14:sldId id="274"/>
            <p14:sldId id="258"/>
            <p14:sldId id="2139118065"/>
            <p14:sldId id="262"/>
            <p14:sldId id="261"/>
          </p14:sldIdLst>
        </p14:section>
        <p14:section name="Verktøykasse" id="{04ECC2A6-C3FB-4343-AE80-EFB2AD0ED94A}">
          <p14:sldIdLst>
            <p14:sldId id="2139118062"/>
            <p14:sldId id="2088197744"/>
            <p14:sldId id="2088197745"/>
            <p14:sldId id="2088197746"/>
            <p14:sldId id="2088197747"/>
            <p14:sldId id="2088197748"/>
            <p14:sldId id="2088197749"/>
          </p14:sldIdLst>
        </p14:section>
        <p14:section name="Regelverk" id="{5C96ED97-3D91-467E-A56C-2A0F935E05E2}">
          <p14:sldIdLst>
            <p14:sldId id="272"/>
            <p14:sldId id="289"/>
            <p14:sldId id="282"/>
            <p14:sldId id="276"/>
            <p14:sldId id="279"/>
            <p14:sldId id="2139118063"/>
            <p14:sldId id="290"/>
          </p14:sldIdLst>
        </p14:section>
        <p14:section name="Standarder" id="{8FE0F5B2-96FF-4329-836D-337B6DB12A45}">
          <p14:sldIdLst>
            <p14:sldId id="273"/>
            <p14:sldId id="6390"/>
            <p14:sldId id="2139118057"/>
            <p14:sldId id="2139118058"/>
            <p14:sldId id="2139118059"/>
            <p14:sldId id="2088197738"/>
            <p14:sldId id="2139118060"/>
            <p14:sldId id="2139118061"/>
          </p14:sldIdLst>
        </p14:section>
        <p14:section name="anbefaling" id="{2D008B0A-CCEE-44C3-89AB-B9C2CAE420DE}">
          <p14:sldIdLst>
            <p14:sldId id="2139118052"/>
            <p14:sldId id="2139118053"/>
            <p14:sldId id="2139118064"/>
            <p14:sldId id="2139118055"/>
            <p14:sldId id="2139118056"/>
            <p14:sldId id="2139118051"/>
            <p14:sldId id="2088197732"/>
          </p14:sldIdLst>
        </p14:section>
      </p14:sectionLst>
    </p:ex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9791"/>
    <a:srgbClr val="53726D"/>
    <a:srgbClr val="E0E8E7"/>
    <a:srgbClr val="71A087"/>
    <a:srgbClr val="008080"/>
    <a:srgbClr val="ABE0A5"/>
    <a:srgbClr val="130C0E"/>
    <a:srgbClr val="130C18"/>
    <a:srgbClr val="002439"/>
    <a:srgbClr val="B1B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330"/>
      </p:cViewPr>
      <p:guideLst>
        <p:guide orient="horz" pos="162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5381D-3A62-4FB1-9FFC-695FA27854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7D6BC5C-5B2F-47C7-A509-857B5044277B}">
      <dgm:prSet phldrT="[Tekst]"/>
      <dgm:spPr>
        <a:solidFill>
          <a:srgbClr val="709791"/>
        </a:solidFill>
      </dgm:spPr>
      <dgm:t>
        <a:bodyPr/>
        <a:lstStyle/>
        <a:p>
          <a:r>
            <a:rPr lang="nb-NO" noProof="0"/>
            <a:t>EU – AMBISJON</a:t>
          </a:r>
        </a:p>
        <a:p>
          <a:r>
            <a:rPr lang="nb-NO" noProof="0"/>
            <a:t>30 ganger så mye havvind i 2050</a:t>
          </a:r>
        </a:p>
        <a:p>
          <a:r>
            <a:rPr lang="nb-NO" noProof="0"/>
            <a:t> 12 GW i 2020</a:t>
          </a:r>
        </a:p>
        <a:p>
          <a:r>
            <a:rPr lang="nb-NO" noProof="0"/>
            <a:t>60 GW i 2030</a:t>
          </a:r>
        </a:p>
        <a:p>
          <a:r>
            <a:rPr lang="nb-NO" noProof="0"/>
            <a:t>300  GW i 2050</a:t>
          </a:r>
        </a:p>
        <a:p>
          <a:endParaRPr lang="nb-NO" noProof="0"/>
        </a:p>
      </dgm:t>
    </dgm:pt>
    <dgm:pt modelId="{9425E1F3-4C86-4590-8727-794C00E2F708}" type="parTrans" cxnId="{D5D24A94-E7BB-4914-85BD-A551D7785D11}">
      <dgm:prSet/>
      <dgm:spPr/>
      <dgm:t>
        <a:bodyPr/>
        <a:lstStyle/>
        <a:p>
          <a:endParaRPr lang="en-GB"/>
        </a:p>
      </dgm:t>
    </dgm:pt>
    <dgm:pt modelId="{86E6ED1E-F439-47C8-A3C8-2D51E09B29D4}" type="sibTrans" cxnId="{D5D24A94-E7BB-4914-85BD-A551D7785D11}">
      <dgm:prSet/>
      <dgm:spPr/>
      <dgm:t>
        <a:bodyPr/>
        <a:lstStyle/>
        <a:p>
          <a:endParaRPr lang="en-GB"/>
        </a:p>
      </dgm:t>
    </dgm:pt>
    <dgm:pt modelId="{6280EF00-4565-4075-B0F8-5232A35822FB}">
      <dgm:prSet phldrT="[Tekst]"/>
      <dgm:spPr>
        <a:solidFill>
          <a:srgbClr val="709791"/>
        </a:solidFill>
      </dgm:spPr>
      <dgm:t>
        <a:bodyPr/>
        <a:lstStyle/>
        <a:p>
          <a:r>
            <a:rPr lang="nb-NO" noProof="0"/>
            <a:t>FLERE PARALELLER MED LANDVIND</a:t>
          </a:r>
        </a:p>
        <a:p>
          <a:r>
            <a:rPr lang="nb-NO" noProof="0"/>
            <a:t>Samme el-anlegg og turbiner</a:t>
          </a:r>
        </a:p>
        <a:p>
          <a:r>
            <a:rPr lang="nb-NO" noProof="0"/>
            <a:t>Samme personell som utfører service</a:t>
          </a:r>
        </a:p>
      </dgm:t>
    </dgm:pt>
    <dgm:pt modelId="{C18A5661-9FC3-4AD5-B917-4BBC89BAF3FC}" type="parTrans" cxnId="{ED929065-0005-4DE0-B549-C2C32B60F8A0}">
      <dgm:prSet/>
      <dgm:spPr/>
      <dgm:t>
        <a:bodyPr/>
        <a:lstStyle/>
        <a:p>
          <a:endParaRPr lang="en-GB"/>
        </a:p>
      </dgm:t>
    </dgm:pt>
    <dgm:pt modelId="{28F8427F-8AAC-43C9-99AB-75AB7A722682}" type="sibTrans" cxnId="{ED929065-0005-4DE0-B549-C2C32B60F8A0}">
      <dgm:prSet/>
      <dgm:spPr/>
      <dgm:t>
        <a:bodyPr/>
        <a:lstStyle/>
        <a:p>
          <a:endParaRPr lang="en-GB"/>
        </a:p>
      </dgm:t>
    </dgm:pt>
    <dgm:pt modelId="{08A20A10-C553-4567-81F1-298057823B11}">
      <dgm:prSet phldrT="[Tekst]"/>
      <dgm:spPr>
        <a:solidFill>
          <a:schemeClr val="accent3"/>
        </a:solidFill>
      </dgm:spPr>
      <dgm:t>
        <a:bodyPr/>
        <a:lstStyle/>
        <a:p>
          <a:r>
            <a:rPr lang="en-GB"/>
            <a:t> UBEMANNEDE ANLEGG</a:t>
          </a:r>
        </a:p>
      </dgm:t>
    </dgm:pt>
    <dgm:pt modelId="{3D83A83B-9C11-4826-B7FE-6A8ED245DD98}" type="parTrans" cxnId="{A6923E8C-A18F-466D-887B-10DDCD0F4EA2}">
      <dgm:prSet/>
      <dgm:spPr/>
      <dgm:t>
        <a:bodyPr/>
        <a:lstStyle/>
        <a:p>
          <a:endParaRPr lang="en-GB"/>
        </a:p>
      </dgm:t>
    </dgm:pt>
    <dgm:pt modelId="{1BE1E2B8-56D0-41C2-A1C0-F777A8B49743}" type="sibTrans" cxnId="{A6923E8C-A18F-466D-887B-10DDCD0F4EA2}">
      <dgm:prSet/>
      <dgm:spPr/>
      <dgm:t>
        <a:bodyPr/>
        <a:lstStyle/>
        <a:p>
          <a:endParaRPr lang="en-GB"/>
        </a:p>
      </dgm:t>
    </dgm:pt>
    <dgm:pt modelId="{DDF2DF3B-1448-43E5-8FE5-1F1AC11F0F1B}">
      <dgm:prSet phldrT="[Tekst]"/>
      <dgm:spPr>
        <a:solidFill>
          <a:srgbClr val="709791"/>
        </a:solidFill>
      </dgm:spPr>
      <dgm:t>
        <a:bodyPr/>
        <a:lstStyle/>
        <a:p>
          <a:r>
            <a:rPr lang="nb-NO" noProof="0"/>
            <a:t>LEVERER KRAFT TIL EL- MARKEDET</a:t>
          </a:r>
        </a:p>
        <a:p>
          <a:r>
            <a:rPr lang="nb-NO" noProof="0"/>
            <a:t>Forsyningssikkerhet</a:t>
          </a:r>
        </a:p>
      </dgm:t>
    </dgm:pt>
    <dgm:pt modelId="{64106303-0F31-4E00-88F3-375A633F8587}" type="parTrans" cxnId="{2EA06710-36EB-4E59-9182-5F51C57E3D0A}">
      <dgm:prSet/>
      <dgm:spPr/>
      <dgm:t>
        <a:bodyPr/>
        <a:lstStyle/>
        <a:p>
          <a:endParaRPr lang="en-GB"/>
        </a:p>
      </dgm:t>
    </dgm:pt>
    <dgm:pt modelId="{A9815669-BDE6-4561-B161-D2B1DAF0C975}" type="sibTrans" cxnId="{2EA06710-36EB-4E59-9182-5F51C57E3D0A}">
      <dgm:prSet/>
      <dgm:spPr/>
      <dgm:t>
        <a:bodyPr/>
        <a:lstStyle/>
        <a:p>
          <a:endParaRPr lang="en-GB"/>
        </a:p>
      </dgm:t>
    </dgm:pt>
    <dgm:pt modelId="{B84BD7C9-A4C0-44AA-856E-ABE37056DEEE}" type="pres">
      <dgm:prSet presAssocID="{BC35381D-3A62-4FB1-9FFC-695FA27854B0}" presName="diagram" presStyleCnt="0">
        <dgm:presLayoutVars>
          <dgm:dir/>
          <dgm:resizeHandles val="exact"/>
        </dgm:presLayoutVars>
      </dgm:prSet>
      <dgm:spPr/>
    </dgm:pt>
    <dgm:pt modelId="{69CFF989-0384-48F0-AC4C-4779F2D66C48}" type="pres">
      <dgm:prSet presAssocID="{47D6BC5C-5B2F-47C7-A509-857B5044277B}" presName="node" presStyleLbl="node1" presStyleIdx="0" presStyleCnt="4">
        <dgm:presLayoutVars>
          <dgm:bulletEnabled val="1"/>
        </dgm:presLayoutVars>
      </dgm:prSet>
      <dgm:spPr/>
    </dgm:pt>
    <dgm:pt modelId="{6A0D3685-BF40-47F9-B44C-EF278EC7AFF2}" type="pres">
      <dgm:prSet presAssocID="{86E6ED1E-F439-47C8-A3C8-2D51E09B29D4}" presName="sibTrans" presStyleCnt="0"/>
      <dgm:spPr/>
    </dgm:pt>
    <dgm:pt modelId="{B289F367-6D51-433E-AE8B-127048DD972C}" type="pres">
      <dgm:prSet presAssocID="{6280EF00-4565-4075-B0F8-5232A35822FB}" presName="node" presStyleLbl="node1" presStyleIdx="1" presStyleCnt="4">
        <dgm:presLayoutVars>
          <dgm:bulletEnabled val="1"/>
        </dgm:presLayoutVars>
      </dgm:prSet>
      <dgm:spPr/>
    </dgm:pt>
    <dgm:pt modelId="{4274A11F-9CB1-443D-88D0-2C24410AAE58}" type="pres">
      <dgm:prSet presAssocID="{28F8427F-8AAC-43C9-99AB-75AB7A722682}" presName="sibTrans" presStyleCnt="0"/>
      <dgm:spPr/>
    </dgm:pt>
    <dgm:pt modelId="{5EF22ACE-E155-47CA-83D5-E9E84802D963}" type="pres">
      <dgm:prSet presAssocID="{08A20A10-C553-4567-81F1-298057823B11}" presName="node" presStyleLbl="node1" presStyleIdx="2" presStyleCnt="4">
        <dgm:presLayoutVars>
          <dgm:bulletEnabled val="1"/>
        </dgm:presLayoutVars>
      </dgm:prSet>
      <dgm:spPr/>
    </dgm:pt>
    <dgm:pt modelId="{D967F39B-BF78-4A9E-9027-710BAF287C90}" type="pres">
      <dgm:prSet presAssocID="{1BE1E2B8-56D0-41C2-A1C0-F777A8B49743}" presName="sibTrans" presStyleCnt="0"/>
      <dgm:spPr/>
    </dgm:pt>
    <dgm:pt modelId="{3CFD430A-0834-4E37-A793-70CCC16D87A7}" type="pres">
      <dgm:prSet presAssocID="{DDF2DF3B-1448-43E5-8FE5-1F1AC11F0F1B}" presName="node" presStyleLbl="node1" presStyleIdx="3" presStyleCnt="4" custLinFactNeighborX="5856" custLinFactNeighborY="25">
        <dgm:presLayoutVars>
          <dgm:bulletEnabled val="1"/>
        </dgm:presLayoutVars>
      </dgm:prSet>
      <dgm:spPr/>
    </dgm:pt>
  </dgm:ptLst>
  <dgm:cxnLst>
    <dgm:cxn modelId="{2EA06710-36EB-4E59-9182-5F51C57E3D0A}" srcId="{BC35381D-3A62-4FB1-9FFC-695FA27854B0}" destId="{DDF2DF3B-1448-43E5-8FE5-1F1AC11F0F1B}" srcOrd="3" destOrd="0" parTransId="{64106303-0F31-4E00-88F3-375A633F8587}" sibTransId="{A9815669-BDE6-4561-B161-D2B1DAF0C975}"/>
    <dgm:cxn modelId="{C1FE0616-7733-4F3D-AC2E-8BB62F3DB941}" type="presOf" srcId="{DDF2DF3B-1448-43E5-8FE5-1F1AC11F0F1B}" destId="{3CFD430A-0834-4E37-A793-70CCC16D87A7}" srcOrd="0" destOrd="0" presId="urn:microsoft.com/office/officeart/2005/8/layout/default"/>
    <dgm:cxn modelId="{21239A5C-C487-4F0A-9694-B861EB28BD47}" type="presOf" srcId="{47D6BC5C-5B2F-47C7-A509-857B5044277B}" destId="{69CFF989-0384-48F0-AC4C-4779F2D66C48}" srcOrd="0" destOrd="0" presId="urn:microsoft.com/office/officeart/2005/8/layout/default"/>
    <dgm:cxn modelId="{ED929065-0005-4DE0-B549-C2C32B60F8A0}" srcId="{BC35381D-3A62-4FB1-9FFC-695FA27854B0}" destId="{6280EF00-4565-4075-B0F8-5232A35822FB}" srcOrd="1" destOrd="0" parTransId="{C18A5661-9FC3-4AD5-B917-4BBC89BAF3FC}" sibTransId="{28F8427F-8AAC-43C9-99AB-75AB7A722682}"/>
    <dgm:cxn modelId="{A6923E8C-A18F-466D-887B-10DDCD0F4EA2}" srcId="{BC35381D-3A62-4FB1-9FFC-695FA27854B0}" destId="{08A20A10-C553-4567-81F1-298057823B11}" srcOrd="2" destOrd="0" parTransId="{3D83A83B-9C11-4826-B7FE-6A8ED245DD98}" sibTransId="{1BE1E2B8-56D0-41C2-A1C0-F777A8B49743}"/>
    <dgm:cxn modelId="{D5D24A94-E7BB-4914-85BD-A551D7785D11}" srcId="{BC35381D-3A62-4FB1-9FFC-695FA27854B0}" destId="{47D6BC5C-5B2F-47C7-A509-857B5044277B}" srcOrd="0" destOrd="0" parTransId="{9425E1F3-4C86-4590-8727-794C00E2F708}" sibTransId="{86E6ED1E-F439-47C8-A3C8-2D51E09B29D4}"/>
    <dgm:cxn modelId="{12F9ECA8-CA1A-4871-8B29-E052AB702C02}" type="presOf" srcId="{BC35381D-3A62-4FB1-9FFC-695FA27854B0}" destId="{B84BD7C9-A4C0-44AA-856E-ABE37056DEEE}" srcOrd="0" destOrd="0" presId="urn:microsoft.com/office/officeart/2005/8/layout/default"/>
    <dgm:cxn modelId="{79028AD6-5605-4669-8964-52E08FC1D304}" type="presOf" srcId="{6280EF00-4565-4075-B0F8-5232A35822FB}" destId="{B289F367-6D51-433E-AE8B-127048DD972C}" srcOrd="0" destOrd="0" presId="urn:microsoft.com/office/officeart/2005/8/layout/default"/>
    <dgm:cxn modelId="{80FF83F0-47A0-476A-B021-1D62AE3CE063}" type="presOf" srcId="{08A20A10-C553-4567-81F1-298057823B11}" destId="{5EF22ACE-E155-47CA-83D5-E9E84802D963}" srcOrd="0" destOrd="0" presId="urn:microsoft.com/office/officeart/2005/8/layout/default"/>
    <dgm:cxn modelId="{20B47325-07AC-433B-8156-5A23FBC31961}" type="presParOf" srcId="{B84BD7C9-A4C0-44AA-856E-ABE37056DEEE}" destId="{69CFF989-0384-48F0-AC4C-4779F2D66C48}" srcOrd="0" destOrd="0" presId="urn:microsoft.com/office/officeart/2005/8/layout/default"/>
    <dgm:cxn modelId="{E6DCBEB5-5AA0-4C13-BFAB-0AB8EB168D36}" type="presParOf" srcId="{B84BD7C9-A4C0-44AA-856E-ABE37056DEEE}" destId="{6A0D3685-BF40-47F9-B44C-EF278EC7AFF2}" srcOrd="1" destOrd="0" presId="urn:microsoft.com/office/officeart/2005/8/layout/default"/>
    <dgm:cxn modelId="{005E6311-561B-4119-8F3F-86249AFD1CC1}" type="presParOf" srcId="{B84BD7C9-A4C0-44AA-856E-ABE37056DEEE}" destId="{B289F367-6D51-433E-AE8B-127048DD972C}" srcOrd="2" destOrd="0" presId="urn:microsoft.com/office/officeart/2005/8/layout/default"/>
    <dgm:cxn modelId="{54D7DC6F-B1AF-4927-AF08-B87C12B18B84}" type="presParOf" srcId="{B84BD7C9-A4C0-44AA-856E-ABE37056DEEE}" destId="{4274A11F-9CB1-443D-88D0-2C24410AAE58}" srcOrd="3" destOrd="0" presId="urn:microsoft.com/office/officeart/2005/8/layout/default"/>
    <dgm:cxn modelId="{2E22A0F6-DAAB-427A-9C90-7E36DA976C69}" type="presParOf" srcId="{B84BD7C9-A4C0-44AA-856E-ABE37056DEEE}" destId="{5EF22ACE-E155-47CA-83D5-E9E84802D963}" srcOrd="4" destOrd="0" presId="urn:microsoft.com/office/officeart/2005/8/layout/default"/>
    <dgm:cxn modelId="{BF10BDE4-0F5D-467A-BAB1-20BC67E9CF57}" type="presParOf" srcId="{B84BD7C9-A4C0-44AA-856E-ABE37056DEEE}" destId="{D967F39B-BF78-4A9E-9027-710BAF287C90}" srcOrd="5" destOrd="0" presId="urn:microsoft.com/office/officeart/2005/8/layout/default"/>
    <dgm:cxn modelId="{C8CFECDB-3229-48BB-9313-379303D486C5}" type="presParOf" srcId="{B84BD7C9-A4C0-44AA-856E-ABE37056DEEE}" destId="{3CFD430A-0834-4E37-A793-70CCC16D87A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FF989-0384-48F0-AC4C-4779F2D66C48}">
      <dsp:nvSpPr>
        <dsp:cNvPr id="0" name=""/>
        <dsp:cNvSpPr/>
      </dsp:nvSpPr>
      <dsp:spPr>
        <a:xfrm>
          <a:off x="487" y="319767"/>
          <a:ext cx="1901511" cy="1140907"/>
        </a:xfrm>
        <a:prstGeom prst="rect">
          <a:avLst/>
        </a:prstGeom>
        <a:solidFill>
          <a:srgbClr val="7097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b-NO" sz="1000" kern="1200" noProof="0"/>
            <a:t>EU – AMBISJON</a:t>
          </a:r>
        </a:p>
        <a:p>
          <a:pPr marL="0" lvl="0" indent="0" algn="ctr" defTabSz="444500">
            <a:lnSpc>
              <a:spcPct val="90000"/>
            </a:lnSpc>
            <a:spcBef>
              <a:spcPct val="0"/>
            </a:spcBef>
            <a:spcAft>
              <a:spcPct val="35000"/>
            </a:spcAft>
            <a:buNone/>
          </a:pPr>
          <a:r>
            <a:rPr lang="nb-NO" sz="1000" kern="1200" noProof="0"/>
            <a:t>30 ganger så mye havvind i 2050</a:t>
          </a:r>
        </a:p>
        <a:p>
          <a:pPr marL="0" lvl="0" indent="0" algn="ctr" defTabSz="444500">
            <a:lnSpc>
              <a:spcPct val="90000"/>
            </a:lnSpc>
            <a:spcBef>
              <a:spcPct val="0"/>
            </a:spcBef>
            <a:spcAft>
              <a:spcPct val="35000"/>
            </a:spcAft>
            <a:buNone/>
          </a:pPr>
          <a:r>
            <a:rPr lang="nb-NO" sz="1000" kern="1200" noProof="0"/>
            <a:t> 12 GW i 2020</a:t>
          </a:r>
        </a:p>
        <a:p>
          <a:pPr marL="0" lvl="0" indent="0" algn="ctr" defTabSz="444500">
            <a:lnSpc>
              <a:spcPct val="90000"/>
            </a:lnSpc>
            <a:spcBef>
              <a:spcPct val="0"/>
            </a:spcBef>
            <a:spcAft>
              <a:spcPct val="35000"/>
            </a:spcAft>
            <a:buNone/>
          </a:pPr>
          <a:r>
            <a:rPr lang="nb-NO" sz="1000" kern="1200" noProof="0"/>
            <a:t>60 GW i 2030</a:t>
          </a:r>
        </a:p>
        <a:p>
          <a:pPr marL="0" lvl="0" indent="0" algn="ctr" defTabSz="444500">
            <a:lnSpc>
              <a:spcPct val="90000"/>
            </a:lnSpc>
            <a:spcBef>
              <a:spcPct val="0"/>
            </a:spcBef>
            <a:spcAft>
              <a:spcPct val="35000"/>
            </a:spcAft>
            <a:buNone/>
          </a:pPr>
          <a:r>
            <a:rPr lang="nb-NO" sz="1000" kern="1200" noProof="0"/>
            <a:t>300  GW i 2050</a:t>
          </a:r>
        </a:p>
        <a:p>
          <a:pPr marL="0" lvl="0" indent="0" algn="ctr" defTabSz="444500">
            <a:lnSpc>
              <a:spcPct val="90000"/>
            </a:lnSpc>
            <a:spcBef>
              <a:spcPct val="0"/>
            </a:spcBef>
            <a:spcAft>
              <a:spcPct val="35000"/>
            </a:spcAft>
            <a:buNone/>
          </a:pPr>
          <a:endParaRPr lang="nb-NO" sz="1000" kern="1200" noProof="0"/>
        </a:p>
      </dsp:txBody>
      <dsp:txXfrm>
        <a:off x="487" y="319767"/>
        <a:ext cx="1901511" cy="1140907"/>
      </dsp:txXfrm>
    </dsp:sp>
    <dsp:sp modelId="{B289F367-6D51-433E-AE8B-127048DD972C}">
      <dsp:nvSpPr>
        <dsp:cNvPr id="0" name=""/>
        <dsp:cNvSpPr/>
      </dsp:nvSpPr>
      <dsp:spPr>
        <a:xfrm>
          <a:off x="2092150" y="319767"/>
          <a:ext cx="1901511" cy="1140907"/>
        </a:xfrm>
        <a:prstGeom prst="rect">
          <a:avLst/>
        </a:prstGeom>
        <a:solidFill>
          <a:srgbClr val="7097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b-NO" sz="1000" kern="1200" noProof="0"/>
            <a:t>FLERE PARALELLER MED LANDVIND</a:t>
          </a:r>
        </a:p>
        <a:p>
          <a:pPr marL="0" lvl="0" indent="0" algn="ctr" defTabSz="444500">
            <a:lnSpc>
              <a:spcPct val="90000"/>
            </a:lnSpc>
            <a:spcBef>
              <a:spcPct val="0"/>
            </a:spcBef>
            <a:spcAft>
              <a:spcPct val="35000"/>
            </a:spcAft>
            <a:buNone/>
          </a:pPr>
          <a:r>
            <a:rPr lang="nb-NO" sz="1000" kern="1200" noProof="0"/>
            <a:t>Samme el-anlegg og turbiner</a:t>
          </a:r>
        </a:p>
        <a:p>
          <a:pPr marL="0" lvl="0" indent="0" algn="ctr" defTabSz="444500">
            <a:lnSpc>
              <a:spcPct val="90000"/>
            </a:lnSpc>
            <a:spcBef>
              <a:spcPct val="0"/>
            </a:spcBef>
            <a:spcAft>
              <a:spcPct val="35000"/>
            </a:spcAft>
            <a:buNone/>
          </a:pPr>
          <a:r>
            <a:rPr lang="nb-NO" sz="1000" kern="1200" noProof="0"/>
            <a:t>Samme personell som utfører service</a:t>
          </a:r>
        </a:p>
      </dsp:txBody>
      <dsp:txXfrm>
        <a:off x="2092150" y="319767"/>
        <a:ext cx="1901511" cy="1140907"/>
      </dsp:txXfrm>
    </dsp:sp>
    <dsp:sp modelId="{5EF22ACE-E155-47CA-83D5-E9E84802D963}">
      <dsp:nvSpPr>
        <dsp:cNvPr id="0" name=""/>
        <dsp:cNvSpPr/>
      </dsp:nvSpPr>
      <dsp:spPr>
        <a:xfrm>
          <a:off x="487" y="1650825"/>
          <a:ext cx="1901511" cy="1140907"/>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 UBEMANNEDE ANLEGG</a:t>
          </a:r>
        </a:p>
      </dsp:txBody>
      <dsp:txXfrm>
        <a:off x="487" y="1650825"/>
        <a:ext cx="1901511" cy="1140907"/>
      </dsp:txXfrm>
    </dsp:sp>
    <dsp:sp modelId="{3CFD430A-0834-4E37-A793-70CCC16D87A7}">
      <dsp:nvSpPr>
        <dsp:cNvPr id="0" name=""/>
        <dsp:cNvSpPr/>
      </dsp:nvSpPr>
      <dsp:spPr>
        <a:xfrm>
          <a:off x="2092638" y="1651110"/>
          <a:ext cx="1901511" cy="1140907"/>
        </a:xfrm>
        <a:prstGeom prst="rect">
          <a:avLst/>
        </a:prstGeom>
        <a:solidFill>
          <a:srgbClr val="7097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b-NO" sz="1000" kern="1200" noProof="0"/>
            <a:t>LEVERER KRAFT TIL EL- MARKEDET</a:t>
          </a:r>
        </a:p>
        <a:p>
          <a:pPr marL="0" lvl="0" indent="0" algn="ctr" defTabSz="444500">
            <a:lnSpc>
              <a:spcPct val="90000"/>
            </a:lnSpc>
            <a:spcBef>
              <a:spcPct val="0"/>
            </a:spcBef>
            <a:spcAft>
              <a:spcPct val="35000"/>
            </a:spcAft>
            <a:buNone/>
          </a:pPr>
          <a:r>
            <a:rPr lang="nb-NO" sz="1000" kern="1200" noProof="0"/>
            <a:t>Forsyningssikkerhet</a:t>
          </a:r>
        </a:p>
      </dsp:txBody>
      <dsp:txXfrm>
        <a:off x="2092638" y="1651110"/>
        <a:ext cx="1901511" cy="11409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C8869699-EE93-4B30-98EB-DA27D30365A5}" type="datetimeFigureOut">
              <a:rPr lang="nb-NO" smtClean="0"/>
              <a:pPr/>
              <a:t>22.11.2021</a:t>
            </a:fld>
            <a:endParaRPr lang="nb-NO"/>
          </a:p>
        </p:txBody>
      </p:sp>
      <p:sp>
        <p:nvSpPr>
          <p:cNvPr id="4" name="Slide Image Placeholder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28438593-3C7B-4C8B-BBF2-3EE7B52C1EA5}" type="slidenum">
              <a:rPr lang="nb-NO" smtClean="0"/>
              <a:pPr/>
              <a:t>‹#›</a:t>
            </a:fld>
            <a:endParaRPr lang="nb-NO"/>
          </a:p>
        </p:txBody>
      </p:sp>
    </p:spTree>
    <p:extLst>
      <p:ext uri="{BB962C8B-B14F-4D97-AF65-F5344CB8AC3E}">
        <p14:creationId xmlns:p14="http://schemas.microsoft.com/office/powerpoint/2010/main" val="869702433"/>
      </p:ext>
    </p:extLst>
  </p:cSld>
  <p:clrMap bg1="lt1" tx1="dk1" bg2="lt2" tx2="dk2" accent1="accent1" accent2="accent2" accent3="accent3" accent4="accent4" accent5="accent5" accent6="accent6" hlink="hlink" folHlink="folHlink"/>
  <p:notesStyle>
    <a:lvl1pPr marL="0" algn="l" defTabSz="853867" rtl="0" eaLnBrk="1" latinLnBrk="0" hangingPunct="1">
      <a:defRPr sz="1100" kern="1200">
        <a:solidFill>
          <a:schemeClr val="tx1"/>
        </a:solidFill>
        <a:latin typeface="+mn-lt"/>
        <a:ea typeface="+mn-ea"/>
        <a:cs typeface="+mn-cs"/>
      </a:defRPr>
    </a:lvl1pPr>
    <a:lvl2pPr marL="426933" algn="l" defTabSz="853867" rtl="0" eaLnBrk="1" latinLnBrk="0" hangingPunct="1">
      <a:defRPr sz="1100" kern="1200">
        <a:solidFill>
          <a:schemeClr val="tx1"/>
        </a:solidFill>
        <a:latin typeface="+mn-lt"/>
        <a:ea typeface="+mn-ea"/>
        <a:cs typeface="+mn-cs"/>
      </a:defRPr>
    </a:lvl2pPr>
    <a:lvl3pPr marL="853867" algn="l" defTabSz="853867" rtl="0" eaLnBrk="1" latinLnBrk="0" hangingPunct="1">
      <a:defRPr sz="1100" kern="1200">
        <a:solidFill>
          <a:schemeClr val="tx1"/>
        </a:solidFill>
        <a:latin typeface="+mn-lt"/>
        <a:ea typeface="+mn-ea"/>
        <a:cs typeface="+mn-cs"/>
      </a:defRPr>
    </a:lvl3pPr>
    <a:lvl4pPr marL="1280800" algn="l" defTabSz="853867" rtl="0" eaLnBrk="1" latinLnBrk="0" hangingPunct="1">
      <a:defRPr sz="1100" kern="1200">
        <a:solidFill>
          <a:schemeClr val="tx1"/>
        </a:solidFill>
        <a:latin typeface="+mn-lt"/>
        <a:ea typeface="+mn-ea"/>
        <a:cs typeface="+mn-cs"/>
      </a:defRPr>
    </a:lvl4pPr>
    <a:lvl5pPr marL="1707733" algn="l" defTabSz="853867" rtl="0" eaLnBrk="1" latinLnBrk="0" hangingPunct="1">
      <a:defRPr sz="1100" kern="1200">
        <a:solidFill>
          <a:schemeClr val="tx1"/>
        </a:solidFill>
        <a:latin typeface="+mn-lt"/>
        <a:ea typeface="+mn-ea"/>
        <a:cs typeface="+mn-cs"/>
      </a:defRPr>
    </a:lvl5pPr>
    <a:lvl6pPr marL="2134667" algn="l" defTabSz="853867" rtl="0" eaLnBrk="1" latinLnBrk="0" hangingPunct="1">
      <a:defRPr sz="1100" kern="1200">
        <a:solidFill>
          <a:schemeClr val="tx1"/>
        </a:solidFill>
        <a:latin typeface="+mn-lt"/>
        <a:ea typeface="+mn-ea"/>
        <a:cs typeface="+mn-cs"/>
      </a:defRPr>
    </a:lvl6pPr>
    <a:lvl7pPr marL="2561600" algn="l" defTabSz="853867" rtl="0" eaLnBrk="1" latinLnBrk="0" hangingPunct="1">
      <a:defRPr sz="1100" kern="1200">
        <a:solidFill>
          <a:schemeClr val="tx1"/>
        </a:solidFill>
        <a:latin typeface="+mn-lt"/>
        <a:ea typeface="+mn-ea"/>
        <a:cs typeface="+mn-cs"/>
      </a:defRPr>
    </a:lvl7pPr>
    <a:lvl8pPr marL="2988534" algn="l" defTabSz="853867" rtl="0" eaLnBrk="1" latinLnBrk="0" hangingPunct="1">
      <a:defRPr sz="1100" kern="1200">
        <a:solidFill>
          <a:schemeClr val="tx1"/>
        </a:solidFill>
        <a:latin typeface="+mn-lt"/>
        <a:ea typeface="+mn-ea"/>
        <a:cs typeface="+mn-cs"/>
      </a:defRPr>
    </a:lvl8pPr>
    <a:lvl9pPr marL="3415467" algn="l" defTabSz="85386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8438593-3C7B-4C8B-BBF2-3EE7B52C1EA5}" type="slidenum">
              <a:rPr lang="nb-NO" smtClean="0"/>
              <a:pPr/>
              <a:t>1</a:t>
            </a:fld>
            <a:endParaRPr lang="nb-NO"/>
          </a:p>
        </p:txBody>
      </p:sp>
    </p:spTree>
    <p:extLst>
      <p:ext uri="{BB962C8B-B14F-4D97-AF65-F5344CB8AC3E}">
        <p14:creationId xmlns:p14="http://schemas.microsoft.com/office/powerpoint/2010/main" val="244806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(Kan </a:t>
            </a:r>
            <a:r>
              <a:rPr lang="en-GB" sz="1800" b="0" i="0" u="none" strike="noStrike" err="1">
                <a:solidFill>
                  <a:srgbClr val="000000"/>
                </a:solidFill>
                <a:effectLst/>
                <a:latin typeface="Calibri" panose="020F0502020204030204" pitchFamily="34" charset="0"/>
              </a:rPr>
              <a:t>ivaretas</a:t>
            </a:r>
            <a:r>
              <a:rPr lang="en-GB" sz="1800" b="0" i="0" u="none" strike="noStrike">
                <a:solidFill>
                  <a:srgbClr val="000000"/>
                </a:solidFill>
                <a:effectLst/>
                <a:latin typeface="Calibri" panose="020F0502020204030204" pitchFamily="34" charset="0"/>
              </a:rPr>
              <a:t> </a:t>
            </a:r>
            <a:r>
              <a:rPr lang="en-GB" sz="1800" b="0" i="0" u="none" strike="noStrike" err="1">
                <a:solidFill>
                  <a:srgbClr val="000000"/>
                </a:solidFill>
                <a:effectLst/>
                <a:latin typeface="Calibri" panose="020F0502020204030204" pitchFamily="34" charset="0"/>
              </a:rPr>
              <a:t>gjennom</a:t>
            </a:r>
            <a:r>
              <a:rPr lang="en-GB" sz="1800" b="0" i="0" u="none" strike="noStrike">
                <a:solidFill>
                  <a:srgbClr val="000000"/>
                </a:solidFill>
                <a:effectLst/>
                <a:latin typeface="Calibri" panose="020F0502020204030204" pitchFamily="34" charset="0"/>
              </a:rPr>
              <a:t> </a:t>
            </a:r>
            <a:r>
              <a:rPr lang="en-GB" sz="1800" b="0" i="0" u="none" strike="noStrike" err="1">
                <a:solidFill>
                  <a:srgbClr val="000000"/>
                </a:solidFill>
                <a:effectLst/>
                <a:latin typeface="Calibri" panose="020F0502020204030204" pitchFamily="34" charset="0"/>
              </a:rPr>
              <a:t>internkontrollforskriften</a:t>
            </a:r>
            <a:r>
              <a:rPr lang="en-GB" sz="1800" b="0" i="0" u="none" strike="noStrike">
                <a:solidFill>
                  <a:srgbClr val="000000"/>
                </a:solidFill>
                <a:effectLst/>
                <a:latin typeface="Calibri" panose="020F0502020204030204" pitchFamily="34" charset="0"/>
              </a:rPr>
              <a:t>)</a:t>
            </a:r>
            <a:endParaRPr lang="en-GB"/>
          </a:p>
          <a:p>
            <a:endParaRPr lang="en-GB"/>
          </a:p>
          <a:p>
            <a:endParaRPr lang="en-GB"/>
          </a:p>
          <a:p>
            <a:endParaRPr lang="en-GB"/>
          </a:p>
          <a:p>
            <a:pPr lvl="0"/>
            <a:r>
              <a:rPr lang="nb-NO" sz="1624">
                <a:solidFill>
                  <a:schemeClr val="tx1"/>
                </a:solidFill>
                <a:effectLst/>
                <a:latin typeface="Calibri" panose="020F0502020204030204" pitchFamily="34" charset="0"/>
                <a:ea typeface="Calibri" panose="020F0502020204030204" pitchFamily="34" charset="0"/>
              </a:rPr>
              <a:t>Næringen benytter i dag anerkjente metoder og verktøyer for å vurdere og kontrollere risiko</a:t>
            </a:r>
          </a:p>
          <a:p>
            <a:pPr lvl="0"/>
            <a:r>
              <a:rPr lang="nb-NO" sz="1624">
                <a:solidFill>
                  <a:schemeClr val="tx1"/>
                </a:solidFill>
                <a:effectLst/>
                <a:latin typeface="Calibri" panose="020F0502020204030204" pitchFamily="34" charset="0"/>
                <a:ea typeface="Calibri" panose="020F0502020204030204" pitchFamily="34" charset="0"/>
              </a:rPr>
              <a:t>Vi gjennomfører </a:t>
            </a:r>
            <a:r>
              <a:rPr lang="nb-NO" sz="1400">
                <a:solidFill>
                  <a:schemeClr val="tx1"/>
                </a:solidFill>
                <a:effectLst/>
                <a:latin typeface="Calibri" panose="020F0502020204030204" pitchFamily="34" charset="0"/>
                <a:ea typeface="Calibri" panose="020F0502020204030204" pitchFamily="34" charset="0"/>
              </a:rPr>
              <a:t>risikovurdering av alle arbeidsoperasjoner, </a:t>
            </a:r>
          </a:p>
          <a:p>
            <a:pPr lvl="0"/>
            <a:r>
              <a:rPr lang="nb-NO" sz="1400">
                <a:solidFill>
                  <a:schemeClr val="tx1"/>
                </a:solidFill>
                <a:effectLst/>
                <a:latin typeface="Calibri" panose="020F0502020204030204" pitchFamily="34" charset="0"/>
                <a:ea typeface="Calibri" panose="020F0502020204030204" pitchFamily="34" charset="0"/>
              </a:rPr>
              <a:t>Vi har designveiledninger og beste praksis dokumenter, </a:t>
            </a:r>
          </a:p>
          <a:p>
            <a:pPr lvl="0"/>
            <a:r>
              <a:rPr lang="nb-NO" sz="1400">
                <a:solidFill>
                  <a:schemeClr val="tx1"/>
                </a:solidFill>
                <a:effectLst/>
                <a:latin typeface="Calibri" panose="020F0502020204030204" pitchFamily="34" charset="0"/>
                <a:ea typeface="Calibri" panose="020F0502020204030204" pitchFamily="34" charset="0"/>
              </a:rPr>
              <a:t>Vi benytter oss av internasjonale metoder og standarder</a:t>
            </a:r>
          </a:p>
          <a:p>
            <a:pPr lvl="0"/>
            <a:r>
              <a:rPr lang="nb-NO" sz="1400">
                <a:solidFill>
                  <a:schemeClr val="tx1"/>
                </a:solidFill>
                <a:effectLst/>
                <a:latin typeface="Calibri" panose="020F0502020204030204" pitchFamily="34" charset="0"/>
                <a:ea typeface="Calibri" panose="020F0502020204030204" pitchFamily="34" charset="0"/>
              </a:rPr>
              <a:t>Stort Focus på lederskap </a:t>
            </a:r>
          </a:p>
          <a:p>
            <a:pPr lvl="0"/>
            <a:r>
              <a:rPr lang="nb-NO" sz="1400">
                <a:solidFill>
                  <a:schemeClr val="tx1"/>
                </a:solidFill>
                <a:effectLst/>
                <a:latin typeface="Calibri" panose="020F0502020204030204" pitchFamily="34" charset="0"/>
                <a:ea typeface="Calibri" panose="020F0502020204030204" pitchFamily="34" charset="0"/>
              </a:rPr>
              <a:t>Og har enighet om  livreddende sikkerhetsregler</a:t>
            </a:r>
            <a:endParaRPr lang="en-GB" sz="1400">
              <a:solidFill>
                <a:schemeClr val="tx1"/>
              </a:solidFill>
            </a:endParaRPr>
          </a:p>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12</a:t>
            </a:fld>
            <a:endParaRPr lang="nb-NO"/>
          </a:p>
        </p:txBody>
      </p:sp>
    </p:spTree>
    <p:extLst>
      <p:ext uri="{BB962C8B-B14F-4D97-AF65-F5344CB8AC3E}">
        <p14:creationId xmlns:p14="http://schemas.microsoft.com/office/powerpoint/2010/main" val="25300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171450" indent="-171450" algn="l">
              <a:lnSpc>
                <a:spcPct val="100000"/>
              </a:lnSpc>
              <a:spcBef>
                <a:spcPts val="600"/>
              </a:spcBef>
              <a:buFont typeface="Arial" panose="020B0604020202020204" pitchFamily="34" charset="0"/>
              <a:buChar char="•"/>
            </a:pPr>
            <a:r>
              <a:rPr lang="en-GB" sz="1100" err="1">
                <a:solidFill>
                  <a:srgbClr val="EB2A34"/>
                </a:solidFill>
              </a:rPr>
              <a:t>Statisikk</a:t>
            </a:r>
            <a:r>
              <a:rPr lang="en-GB" sz="1100">
                <a:solidFill>
                  <a:srgbClr val="EB2A34"/>
                </a:solidFill>
              </a:rPr>
              <a:t> </a:t>
            </a:r>
            <a:r>
              <a:rPr lang="en-GB" sz="1100" err="1">
                <a:solidFill>
                  <a:srgbClr val="EB2A34"/>
                </a:solidFill>
              </a:rPr>
              <a:t>fra</a:t>
            </a:r>
            <a:r>
              <a:rPr lang="en-GB" sz="1100">
                <a:solidFill>
                  <a:srgbClr val="EB2A34"/>
                </a:solidFill>
              </a:rPr>
              <a:t> G+ Global Offshore Wind</a:t>
            </a:r>
          </a:p>
          <a:p>
            <a:pPr marL="171450" indent="-171450" algn="l">
              <a:lnSpc>
                <a:spcPct val="100000"/>
              </a:lnSpc>
              <a:spcBef>
                <a:spcPts val="600"/>
              </a:spcBef>
              <a:buFont typeface="Arial" panose="020B0604020202020204" pitchFamily="34" charset="0"/>
              <a:buChar char="•"/>
            </a:pPr>
            <a:r>
              <a:rPr lang="nb-NO" sz="1100">
                <a:solidFill>
                  <a:srgbClr val="FF0000"/>
                </a:solidFill>
                <a:effectLst/>
                <a:latin typeface="Calibri" panose="020F0502020204030204" pitchFamily="34" charset="0"/>
                <a:ea typeface="Times New Roman" panose="02020603050405020304" pitchFamily="18" charset="0"/>
              </a:rPr>
              <a:t>G+ Statistikken for havvind inkluderer både hendelser på fartøyer og under konstruksjonsarbeid på land slik at det er kun 1/3 av hendelsene som er knyttet direkte til arbeid på vindturbiner eller transformatorstasjoner. Dette betyr at det må arbeides med forbedringer inne alle disse områdene og ikke bare </a:t>
            </a:r>
            <a:r>
              <a:rPr lang="nb-NO" sz="1100" err="1">
                <a:solidFill>
                  <a:srgbClr val="FF0000"/>
                </a:solidFill>
                <a:effectLst/>
                <a:latin typeface="Calibri" panose="020F0502020204030204" pitchFamily="34" charset="0"/>
                <a:ea typeface="Times New Roman" panose="02020603050405020304" pitchFamily="18" charset="0"/>
              </a:rPr>
              <a:t>ift</a:t>
            </a:r>
            <a:r>
              <a:rPr lang="nb-NO" sz="1100">
                <a:solidFill>
                  <a:srgbClr val="FF0000"/>
                </a:solidFill>
                <a:effectLst/>
                <a:latin typeface="Calibri" panose="020F0502020204030204" pitchFamily="34" charset="0"/>
                <a:ea typeface="Times New Roman" panose="02020603050405020304" pitchFamily="18" charset="0"/>
              </a:rPr>
              <a:t> det området som vil </a:t>
            </a:r>
            <a:r>
              <a:rPr lang="nb-NO" sz="1100" err="1">
                <a:solidFill>
                  <a:srgbClr val="FF0000"/>
                </a:solidFill>
                <a:effectLst/>
                <a:latin typeface="Calibri" panose="020F0502020204030204" pitchFamily="34" charset="0"/>
                <a:ea typeface="Times New Roman" panose="02020603050405020304" pitchFamily="18" charset="0"/>
              </a:rPr>
              <a:t>Ptil</a:t>
            </a:r>
            <a:r>
              <a:rPr lang="nb-NO" sz="1100">
                <a:solidFill>
                  <a:srgbClr val="FF0000"/>
                </a:solidFill>
                <a:effectLst/>
                <a:latin typeface="Calibri" panose="020F0502020204030204" pitchFamily="34" charset="0"/>
                <a:ea typeface="Times New Roman" panose="02020603050405020304" pitchFamily="18" charset="0"/>
              </a:rPr>
              <a:t> vil ha tilsyn med. </a:t>
            </a:r>
            <a:endParaRPr lang="nb-NO" sz="1100">
              <a:effectLst/>
              <a:latin typeface="Calibri" panose="020F0502020204030204" pitchFamily="34" charset="0"/>
              <a:ea typeface="Calibri" panose="020F0502020204030204" pitchFamily="34" charset="0"/>
            </a:endParaRPr>
          </a:p>
          <a:p>
            <a:pPr marL="171450" marR="0" lvl="0" indent="-171450" algn="l" defTabSz="853867"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100" err="1">
                <a:solidFill>
                  <a:srgbClr val="EB2A34"/>
                </a:solidFill>
              </a:rPr>
              <a:t>Samtidig</a:t>
            </a:r>
            <a:r>
              <a:rPr lang="en-GB" sz="1100">
                <a:solidFill>
                  <a:srgbClr val="EB2A34"/>
                </a:solidFill>
              </a:rPr>
              <a:t> </a:t>
            </a:r>
            <a:r>
              <a:rPr lang="en-GB" sz="1100" err="1">
                <a:solidFill>
                  <a:srgbClr val="EB2A34"/>
                </a:solidFill>
              </a:rPr>
              <a:t>som</a:t>
            </a:r>
            <a:r>
              <a:rPr lang="en-GB" sz="1100">
                <a:solidFill>
                  <a:srgbClr val="EB2A34"/>
                </a:solidFill>
              </a:rPr>
              <a:t> </a:t>
            </a:r>
            <a:r>
              <a:rPr lang="en-GB" sz="1100" err="1">
                <a:solidFill>
                  <a:srgbClr val="EB2A34"/>
                </a:solidFill>
              </a:rPr>
              <a:t>aktiviteten</a:t>
            </a:r>
            <a:r>
              <a:rPr lang="en-GB" sz="1100">
                <a:solidFill>
                  <a:srgbClr val="EB2A34"/>
                </a:solidFill>
              </a:rPr>
              <a:t> </a:t>
            </a:r>
            <a:r>
              <a:rPr lang="en-GB" sz="1100" err="1">
                <a:solidFill>
                  <a:srgbClr val="EB2A34"/>
                </a:solidFill>
              </a:rPr>
              <a:t>går</a:t>
            </a:r>
            <a:r>
              <a:rPr lang="en-GB" sz="1100">
                <a:solidFill>
                  <a:srgbClr val="EB2A34"/>
                </a:solidFill>
              </a:rPr>
              <a:t> </a:t>
            </a:r>
            <a:r>
              <a:rPr lang="en-GB" sz="1100" err="1">
                <a:solidFill>
                  <a:srgbClr val="EB2A34"/>
                </a:solidFill>
              </a:rPr>
              <a:t>opp</a:t>
            </a:r>
            <a:r>
              <a:rPr lang="en-GB" sz="1100">
                <a:solidFill>
                  <a:srgbClr val="EB2A34"/>
                </a:solidFill>
              </a:rPr>
              <a:t>,  </a:t>
            </a:r>
            <a:r>
              <a:rPr lang="en-GB" sz="1100" err="1">
                <a:solidFill>
                  <a:srgbClr val="EB2A34"/>
                </a:solidFill>
              </a:rPr>
              <a:t>viser</a:t>
            </a:r>
            <a:r>
              <a:rPr lang="en-GB" sz="1100">
                <a:solidFill>
                  <a:srgbClr val="EB2A34"/>
                </a:solidFill>
              </a:rPr>
              <a:t> </a:t>
            </a:r>
            <a:r>
              <a:rPr lang="nb-NO" sz="1100">
                <a:solidFill>
                  <a:srgbClr val="FF0000"/>
                </a:solidFill>
                <a:effectLst/>
                <a:latin typeface="Calibri" panose="020F0502020204030204" pitchFamily="34" charset="0"/>
                <a:ea typeface="Times New Roman" panose="02020603050405020304" pitchFamily="18" charset="0"/>
              </a:rPr>
              <a:t>Statistikken fra G+ en nedgang for TRIR (TRIF) og 2020 talene er nesten en halvering siden 2014, </a:t>
            </a:r>
            <a:r>
              <a:rPr lang="en-GB" sz="1100">
                <a:solidFill>
                  <a:srgbClr val="EB2A34"/>
                </a:solidFill>
              </a:rPr>
              <a:t> </a:t>
            </a:r>
            <a:r>
              <a:rPr lang="en-GB" sz="1100" err="1">
                <a:solidFill>
                  <a:srgbClr val="EB2A34"/>
                </a:solidFill>
              </a:rPr>
              <a:t>og</a:t>
            </a:r>
            <a:r>
              <a:rPr lang="en-GB" sz="1100">
                <a:solidFill>
                  <a:srgbClr val="EB2A34"/>
                </a:solidFill>
              </a:rPr>
              <a:t> det </a:t>
            </a:r>
            <a:r>
              <a:rPr lang="en-GB" sz="1100" err="1">
                <a:solidFill>
                  <a:srgbClr val="EB2A34"/>
                </a:solidFill>
              </a:rPr>
              <a:t>viser</a:t>
            </a:r>
            <a:r>
              <a:rPr lang="en-GB" sz="1100">
                <a:solidFill>
                  <a:srgbClr val="EB2A34"/>
                </a:solidFill>
              </a:rPr>
              <a:t> </a:t>
            </a:r>
            <a:r>
              <a:rPr lang="en-GB" sz="1100" err="1">
                <a:solidFill>
                  <a:srgbClr val="EB2A34"/>
                </a:solidFill>
              </a:rPr>
              <a:t>også</a:t>
            </a:r>
            <a:r>
              <a:rPr lang="en-GB" sz="1100">
                <a:solidFill>
                  <a:srgbClr val="EB2A34"/>
                </a:solidFill>
              </a:rPr>
              <a:t> </a:t>
            </a:r>
            <a:r>
              <a:rPr lang="en-GB" sz="1100" err="1">
                <a:solidFill>
                  <a:srgbClr val="EB2A34"/>
                </a:solidFill>
              </a:rPr>
              <a:t>siste</a:t>
            </a:r>
            <a:r>
              <a:rPr lang="en-GB" sz="1100">
                <a:solidFill>
                  <a:srgbClr val="EB2A34"/>
                </a:solidFill>
              </a:rPr>
              <a:t> tall </a:t>
            </a:r>
            <a:r>
              <a:rPr lang="en-GB" sz="1100" err="1">
                <a:solidFill>
                  <a:srgbClr val="EB2A34"/>
                </a:solidFill>
              </a:rPr>
              <a:t>fra</a:t>
            </a:r>
            <a:r>
              <a:rPr lang="en-GB" sz="1100">
                <a:solidFill>
                  <a:srgbClr val="EB2A34"/>
                </a:solidFill>
              </a:rPr>
              <a:t> Q3 2021</a:t>
            </a:r>
          </a:p>
          <a:p>
            <a:pPr marL="171450" indent="-171450" algn="l">
              <a:lnSpc>
                <a:spcPct val="100000"/>
              </a:lnSpc>
              <a:spcBef>
                <a:spcPts val="600"/>
              </a:spcBef>
              <a:buFont typeface="Arial" panose="020B0604020202020204" pitchFamily="34" charset="0"/>
              <a:buChar char="•"/>
            </a:pPr>
            <a:r>
              <a:rPr lang="en-GB" sz="1100" err="1">
                <a:solidFill>
                  <a:srgbClr val="EB2A34"/>
                </a:solidFill>
              </a:rPr>
              <a:t>Mest</a:t>
            </a:r>
            <a:r>
              <a:rPr lang="en-GB" sz="1100">
                <a:solidFill>
                  <a:srgbClr val="EB2A34"/>
                </a:solidFill>
              </a:rPr>
              <a:t> </a:t>
            </a:r>
            <a:r>
              <a:rPr lang="en-GB" sz="1100" err="1">
                <a:solidFill>
                  <a:srgbClr val="EB2A34"/>
                </a:solidFill>
              </a:rPr>
              <a:t>antall</a:t>
            </a:r>
            <a:r>
              <a:rPr lang="en-GB" sz="1100">
                <a:solidFill>
                  <a:srgbClr val="EB2A34"/>
                </a:solidFill>
              </a:rPr>
              <a:t> timer I </a:t>
            </a:r>
            <a:r>
              <a:rPr lang="en-GB" sz="1100" err="1">
                <a:solidFill>
                  <a:srgbClr val="EB2A34"/>
                </a:solidFill>
              </a:rPr>
              <a:t>konstruksjon</a:t>
            </a:r>
            <a:r>
              <a:rPr lang="en-GB" sz="1100">
                <a:solidFill>
                  <a:srgbClr val="EB2A34"/>
                </a:solidFill>
              </a:rPr>
              <a:t>, ser </a:t>
            </a:r>
            <a:r>
              <a:rPr lang="en-GB" sz="1100" err="1">
                <a:solidFill>
                  <a:srgbClr val="EB2A34"/>
                </a:solidFill>
              </a:rPr>
              <a:t>en</a:t>
            </a:r>
            <a:r>
              <a:rPr lang="en-GB" sz="1100">
                <a:solidFill>
                  <a:srgbClr val="EB2A34"/>
                </a:solidFill>
              </a:rPr>
              <a:t> </a:t>
            </a:r>
            <a:r>
              <a:rPr lang="en-GB" sz="1100" err="1">
                <a:solidFill>
                  <a:srgbClr val="EB2A34"/>
                </a:solidFill>
              </a:rPr>
              <a:t>på</a:t>
            </a:r>
            <a:r>
              <a:rPr lang="en-GB" sz="1100">
                <a:solidFill>
                  <a:srgbClr val="EB2A34"/>
                </a:solidFill>
              </a:rPr>
              <a:t> </a:t>
            </a:r>
            <a:r>
              <a:rPr lang="en-GB" sz="1100" err="1">
                <a:solidFill>
                  <a:srgbClr val="EB2A34"/>
                </a:solidFill>
              </a:rPr>
              <a:t>ulike</a:t>
            </a:r>
            <a:r>
              <a:rPr lang="en-GB" sz="1100">
                <a:solidFill>
                  <a:srgbClr val="EB2A34"/>
                </a:solidFill>
              </a:rPr>
              <a:t> </a:t>
            </a:r>
            <a:r>
              <a:rPr lang="en-GB" sz="1100" err="1">
                <a:solidFill>
                  <a:srgbClr val="EB2A34"/>
                </a:solidFill>
              </a:rPr>
              <a:t>faser</a:t>
            </a:r>
            <a:r>
              <a:rPr lang="en-GB" sz="1100">
                <a:solidFill>
                  <a:srgbClr val="EB2A34"/>
                </a:solidFill>
              </a:rPr>
              <a:t> (</a:t>
            </a:r>
            <a:r>
              <a:rPr lang="en-GB" sz="1100" err="1">
                <a:solidFill>
                  <a:srgbClr val="EB2A34"/>
                </a:solidFill>
              </a:rPr>
              <a:t>utvikling</a:t>
            </a:r>
            <a:r>
              <a:rPr lang="en-GB" sz="1100">
                <a:solidFill>
                  <a:srgbClr val="EB2A34"/>
                </a:solidFill>
              </a:rPr>
              <a:t>, </a:t>
            </a:r>
            <a:r>
              <a:rPr lang="en-GB" sz="1100" err="1">
                <a:solidFill>
                  <a:srgbClr val="EB2A34"/>
                </a:solidFill>
              </a:rPr>
              <a:t>konstruksjon</a:t>
            </a:r>
            <a:r>
              <a:rPr lang="en-GB" sz="1100">
                <a:solidFill>
                  <a:srgbClr val="EB2A34"/>
                </a:solidFill>
              </a:rPr>
              <a:t> </a:t>
            </a:r>
            <a:r>
              <a:rPr lang="en-GB" sz="1100" err="1">
                <a:solidFill>
                  <a:srgbClr val="EB2A34"/>
                </a:solidFill>
              </a:rPr>
              <a:t>og</a:t>
            </a:r>
            <a:r>
              <a:rPr lang="en-GB" sz="1100">
                <a:solidFill>
                  <a:srgbClr val="EB2A34"/>
                </a:solidFill>
              </a:rPr>
              <a:t> drift) – </a:t>
            </a:r>
            <a:r>
              <a:rPr lang="en-GB" sz="1100" err="1">
                <a:solidFill>
                  <a:srgbClr val="EB2A34"/>
                </a:solidFill>
              </a:rPr>
              <a:t>så</a:t>
            </a:r>
            <a:r>
              <a:rPr lang="en-GB" sz="1100">
                <a:solidFill>
                  <a:srgbClr val="EB2A34"/>
                </a:solidFill>
              </a:rPr>
              <a:t> har </a:t>
            </a:r>
            <a:r>
              <a:rPr lang="en-GB" sz="1100" err="1">
                <a:solidFill>
                  <a:srgbClr val="EB2A34"/>
                </a:solidFill>
              </a:rPr>
              <a:t>konstuksjon</a:t>
            </a:r>
            <a:r>
              <a:rPr lang="en-GB" sz="1100">
                <a:solidFill>
                  <a:srgbClr val="EB2A34"/>
                </a:solidFill>
              </a:rPr>
              <a:t> </a:t>
            </a:r>
            <a:r>
              <a:rPr lang="en-GB" sz="1100" err="1">
                <a:solidFill>
                  <a:srgbClr val="EB2A34"/>
                </a:solidFill>
              </a:rPr>
              <a:t>noe</a:t>
            </a:r>
            <a:r>
              <a:rPr lang="en-GB" sz="1100">
                <a:solidFill>
                  <a:srgbClr val="EB2A34"/>
                </a:solidFill>
              </a:rPr>
              <a:t> </a:t>
            </a:r>
            <a:r>
              <a:rPr lang="en-GB" sz="1100" err="1">
                <a:solidFill>
                  <a:srgbClr val="EB2A34"/>
                </a:solidFill>
              </a:rPr>
              <a:t>bedre</a:t>
            </a:r>
            <a:r>
              <a:rPr lang="en-GB" sz="1100">
                <a:solidFill>
                  <a:srgbClr val="EB2A34"/>
                </a:solidFill>
              </a:rPr>
              <a:t> TRIR </a:t>
            </a:r>
            <a:r>
              <a:rPr lang="en-GB" sz="1100" err="1">
                <a:solidFill>
                  <a:srgbClr val="EB2A34"/>
                </a:solidFill>
              </a:rPr>
              <a:t>enn</a:t>
            </a:r>
            <a:r>
              <a:rPr lang="en-GB" sz="1100">
                <a:solidFill>
                  <a:srgbClr val="EB2A34"/>
                </a:solidFill>
              </a:rPr>
              <a:t> </a:t>
            </a:r>
            <a:r>
              <a:rPr lang="en-GB" sz="1100" err="1">
                <a:solidFill>
                  <a:srgbClr val="EB2A34"/>
                </a:solidFill>
              </a:rPr>
              <a:t>operasjonelle</a:t>
            </a:r>
            <a:r>
              <a:rPr lang="en-GB" sz="1100">
                <a:solidFill>
                  <a:srgbClr val="EB2A34"/>
                </a:solidFill>
              </a:rPr>
              <a:t> /drift site</a:t>
            </a:r>
          </a:p>
          <a:p>
            <a:pPr marL="171450" indent="-171450" algn="l">
              <a:lnSpc>
                <a:spcPct val="100000"/>
              </a:lnSpc>
              <a:spcBef>
                <a:spcPts val="600"/>
              </a:spcBef>
              <a:buFont typeface="Arial" panose="020B0604020202020204" pitchFamily="34" charset="0"/>
              <a:buChar char="•"/>
            </a:pPr>
            <a:r>
              <a:rPr lang="en-GB" sz="1100" err="1">
                <a:solidFill>
                  <a:srgbClr val="EB2A34"/>
                </a:solidFill>
              </a:rPr>
              <a:t>Høyere</a:t>
            </a:r>
            <a:r>
              <a:rPr lang="en-GB" sz="1100">
                <a:solidFill>
                  <a:srgbClr val="EB2A34"/>
                </a:solidFill>
              </a:rPr>
              <a:t> </a:t>
            </a:r>
            <a:r>
              <a:rPr lang="en-GB" sz="1100" err="1">
                <a:solidFill>
                  <a:srgbClr val="EB2A34"/>
                </a:solidFill>
              </a:rPr>
              <a:t>en</a:t>
            </a:r>
            <a:r>
              <a:rPr lang="en-GB" sz="1100">
                <a:solidFill>
                  <a:srgbClr val="EB2A34"/>
                </a:solidFill>
              </a:rPr>
              <a:t> </a:t>
            </a:r>
            <a:r>
              <a:rPr lang="en-GB" sz="1100" err="1">
                <a:solidFill>
                  <a:srgbClr val="EB2A34"/>
                </a:solidFill>
              </a:rPr>
              <a:t>hva</a:t>
            </a:r>
            <a:r>
              <a:rPr lang="en-GB" sz="1100">
                <a:solidFill>
                  <a:srgbClr val="EB2A34"/>
                </a:solidFill>
              </a:rPr>
              <a:t> </a:t>
            </a:r>
            <a:r>
              <a:rPr lang="en-GB" sz="1100" err="1">
                <a:solidFill>
                  <a:srgbClr val="EB2A34"/>
                </a:solidFill>
              </a:rPr>
              <a:t>en</a:t>
            </a:r>
            <a:r>
              <a:rPr lang="en-GB" sz="1100">
                <a:solidFill>
                  <a:srgbClr val="EB2A34"/>
                </a:solidFill>
              </a:rPr>
              <a:t> normal ser I O&amp;G – men </a:t>
            </a:r>
            <a:r>
              <a:rPr lang="en-GB" sz="1100" err="1">
                <a:solidFill>
                  <a:srgbClr val="EB2A34"/>
                </a:solidFill>
              </a:rPr>
              <a:t>en</a:t>
            </a:r>
            <a:r>
              <a:rPr lang="en-GB" sz="1100">
                <a:solidFill>
                  <a:srgbClr val="EB2A34"/>
                </a:solidFill>
              </a:rPr>
              <a:t> </a:t>
            </a:r>
            <a:r>
              <a:rPr lang="en-GB" sz="1100" err="1">
                <a:solidFill>
                  <a:srgbClr val="EB2A34"/>
                </a:solidFill>
              </a:rPr>
              <a:t>yngre</a:t>
            </a:r>
            <a:r>
              <a:rPr lang="en-GB" sz="1100">
                <a:solidFill>
                  <a:srgbClr val="EB2A34"/>
                </a:solidFill>
              </a:rPr>
              <a:t> </a:t>
            </a:r>
            <a:r>
              <a:rPr lang="en-GB" sz="1100" err="1">
                <a:solidFill>
                  <a:srgbClr val="EB2A34"/>
                </a:solidFill>
              </a:rPr>
              <a:t>bransje</a:t>
            </a:r>
            <a:r>
              <a:rPr lang="en-GB" sz="1100">
                <a:solidFill>
                  <a:srgbClr val="EB2A34"/>
                </a:solidFill>
              </a:rPr>
              <a:t> </a:t>
            </a:r>
            <a:r>
              <a:rPr lang="en-GB" sz="1100" err="1">
                <a:solidFill>
                  <a:srgbClr val="EB2A34"/>
                </a:solidFill>
              </a:rPr>
              <a:t>og</a:t>
            </a:r>
            <a:r>
              <a:rPr lang="en-GB" sz="1100">
                <a:solidFill>
                  <a:srgbClr val="EB2A34"/>
                </a:solidFill>
              </a:rPr>
              <a:t> </a:t>
            </a:r>
            <a:r>
              <a:rPr lang="en-GB" sz="1100" err="1">
                <a:solidFill>
                  <a:srgbClr val="EB2A34"/>
                </a:solidFill>
              </a:rPr>
              <a:t>høy</a:t>
            </a:r>
            <a:r>
              <a:rPr lang="en-GB" sz="1100">
                <a:solidFill>
                  <a:srgbClr val="EB2A34"/>
                </a:solidFill>
              </a:rPr>
              <a:t> </a:t>
            </a:r>
            <a:r>
              <a:rPr lang="en-GB" sz="1100" err="1">
                <a:solidFill>
                  <a:srgbClr val="EB2A34"/>
                </a:solidFill>
              </a:rPr>
              <a:t>andel</a:t>
            </a:r>
            <a:r>
              <a:rPr lang="en-GB" sz="1100">
                <a:solidFill>
                  <a:srgbClr val="EB2A34"/>
                </a:solidFill>
              </a:rPr>
              <a:t> </a:t>
            </a:r>
            <a:r>
              <a:rPr lang="en-GB" sz="1100" err="1">
                <a:solidFill>
                  <a:srgbClr val="EB2A34"/>
                </a:solidFill>
              </a:rPr>
              <a:t>av</a:t>
            </a:r>
            <a:r>
              <a:rPr lang="en-GB" sz="1100">
                <a:solidFill>
                  <a:srgbClr val="EB2A34"/>
                </a:solidFill>
              </a:rPr>
              <a:t> </a:t>
            </a:r>
            <a:r>
              <a:rPr lang="en-GB" sz="1100" err="1">
                <a:solidFill>
                  <a:srgbClr val="EB2A34"/>
                </a:solidFill>
              </a:rPr>
              <a:t>småleverandører</a:t>
            </a:r>
            <a:r>
              <a:rPr lang="en-GB" sz="1100">
                <a:solidFill>
                  <a:srgbClr val="EB2A34"/>
                </a:solidFill>
              </a:rPr>
              <a:t> </a:t>
            </a:r>
          </a:p>
          <a:p>
            <a:pPr marL="171450" indent="-171450" algn="l">
              <a:lnSpc>
                <a:spcPct val="100000"/>
              </a:lnSpc>
              <a:spcBef>
                <a:spcPts val="600"/>
              </a:spcBef>
              <a:buFont typeface="Arial" panose="020B0604020202020204" pitchFamily="34" charset="0"/>
              <a:buChar char="•"/>
            </a:pPr>
            <a:endParaRPr lang="en-GB" sz="1100">
              <a:solidFill>
                <a:srgbClr val="EB2A34"/>
              </a:solidFill>
            </a:endParaRPr>
          </a:p>
          <a:p>
            <a:pPr marL="171450" indent="-171450" algn="l">
              <a:lnSpc>
                <a:spcPct val="100000"/>
              </a:lnSpc>
              <a:spcBef>
                <a:spcPts val="600"/>
              </a:spcBef>
              <a:buFont typeface="Arial" panose="020B0604020202020204" pitchFamily="34" charset="0"/>
              <a:buChar char="•"/>
            </a:pPr>
            <a:r>
              <a:rPr lang="en-GB" sz="1100" err="1">
                <a:solidFill>
                  <a:srgbClr val="EB2A34"/>
                </a:solidFill>
              </a:rPr>
              <a:t>Poeng</a:t>
            </a:r>
            <a:r>
              <a:rPr lang="en-GB" sz="1100">
                <a:solidFill>
                  <a:srgbClr val="EB2A34"/>
                </a:solidFill>
              </a:rPr>
              <a:t>:  </a:t>
            </a:r>
            <a:r>
              <a:rPr lang="en-GB" sz="1100" err="1">
                <a:solidFill>
                  <a:srgbClr val="EB2A34"/>
                </a:solidFill>
              </a:rPr>
              <a:t>Viktig</a:t>
            </a:r>
            <a:r>
              <a:rPr lang="en-GB" sz="1100">
                <a:solidFill>
                  <a:srgbClr val="EB2A34"/>
                </a:solidFill>
              </a:rPr>
              <a:t> at </a:t>
            </a:r>
            <a:r>
              <a:rPr lang="en-GB" sz="1100" err="1">
                <a:solidFill>
                  <a:srgbClr val="EB2A34"/>
                </a:solidFill>
              </a:rPr>
              <a:t>dette</a:t>
            </a:r>
            <a:r>
              <a:rPr lang="en-GB" sz="1100">
                <a:solidFill>
                  <a:srgbClr val="EB2A34"/>
                </a:solidFill>
              </a:rPr>
              <a:t> </a:t>
            </a:r>
            <a:r>
              <a:rPr lang="en-GB" sz="1100" err="1">
                <a:solidFill>
                  <a:srgbClr val="EB2A34"/>
                </a:solidFill>
              </a:rPr>
              <a:t>blir</a:t>
            </a:r>
            <a:r>
              <a:rPr lang="en-GB" sz="1100">
                <a:solidFill>
                  <a:srgbClr val="EB2A34"/>
                </a:solidFill>
              </a:rPr>
              <a:t> </a:t>
            </a:r>
            <a:r>
              <a:rPr lang="en-GB" sz="1100" err="1">
                <a:solidFill>
                  <a:srgbClr val="EB2A34"/>
                </a:solidFill>
              </a:rPr>
              <a:t>rapportert</a:t>
            </a:r>
            <a:r>
              <a:rPr lang="en-GB" sz="1100">
                <a:solidFill>
                  <a:srgbClr val="EB2A34"/>
                </a:solidFill>
              </a:rPr>
              <a:t>  - </a:t>
            </a:r>
            <a:r>
              <a:rPr lang="en-GB" sz="1100" err="1">
                <a:solidFill>
                  <a:srgbClr val="EB2A34"/>
                </a:solidFill>
              </a:rPr>
              <a:t>få</a:t>
            </a:r>
            <a:r>
              <a:rPr lang="en-GB" sz="1100">
                <a:solidFill>
                  <a:srgbClr val="EB2A34"/>
                </a:solidFill>
              </a:rPr>
              <a:t> </a:t>
            </a:r>
            <a:r>
              <a:rPr lang="en-GB" sz="1100" err="1">
                <a:solidFill>
                  <a:srgbClr val="EB2A34"/>
                </a:solidFill>
              </a:rPr>
              <a:t>økt</a:t>
            </a:r>
            <a:r>
              <a:rPr lang="en-GB" sz="1100">
                <a:solidFill>
                  <a:srgbClr val="EB2A34"/>
                </a:solidFill>
              </a:rPr>
              <a:t> </a:t>
            </a:r>
            <a:r>
              <a:rPr lang="en-GB" sz="1100" err="1">
                <a:solidFill>
                  <a:srgbClr val="EB2A34"/>
                </a:solidFill>
              </a:rPr>
              <a:t>rapportering</a:t>
            </a:r>
            <a:r>
              <a:rPr lang="en-GB" sz="1100">
                <a:solidFill>
                  <a:srgbClr val="EB2A34"/>
                </a:solidFill>
              </a:rPr>
              <a:t>, </a:t>
            </a:r>
            <a:r>
              <a:rPr lang="en-GB" sz="1100" err="1">
                <a:solidFill>
                  <a:srgbClr val="EB2A34"/>
                </a:solidFill>
              </a:rPr>
              <a:t>dermed</a:t>
            </a:r>
            <a:r>
              <a:rPr lang="en-GB" sz="1100">
                <a:solidFill>
                  <a:srgbClr val="EB2A34"/>
                </a:solidFill>
              </a:rPr>
              <a:t> </a:t>
            </a:r>
            <a:r>
              <a:rPr lang="en-GB" sz="1100" err="1">
                <a:solidFill>
                  <a:srgbClr val="EB2A34"/>
                </a:solidFill>
              </a:rPr>
              <a:t>læring</a:t>
            </a:r>
            <a:r>
              <a:rPr lang="en-GB" sz="1100">
                <a:solidFill>
                  <a:srgbClr val="EB2A34"/>
                </a:solidFill>
              </a:rPr>
              <a:t> </a:t>
            </a:r>
            <a:r>
              <a:rPr lang="en-GB" sz="1100" err="1">
                <a:solidFill>
                  <a:srgbClr val="EB2A34"/>
                </a:solidFill>
              </a:rPr>
              <a:t>og</a:t>
            </a:r>
            <a:r>
              <a:rPr lang="en-GB" sz="1100">
                <a:solidFill>
                  <a:srgbClr val="EB2A34"/>
                </a:solidFill>
              </a:rPr>
              <a:t> </a:t>
            </a:r>
            <a:r>
              <a:rPr lang="en-GB" sz="1100" err="1">
                <a:solidFill>
                  <a:srgbClr val="EB2A34"/>
                </a:solidFill>
              </a:rPr>
              <a:t>mulighet</a:t>
            </a:r>
            <a:r>
              <a:rPr lang="en-GB" sz="1100">
                <a:solidFill>
                  <a:srgbClr val="EB2A34"/>
                </a:solidFill>
              </a:rPr>
              <a:t> </a:t>
            </a:r>
            <a:r>
              <a:rPr lang="en-GB" sz="1100" err="1">
                <a:solidFill>
                  <a:srgbClr val="EB2A34"/>
                </a:solidFill>
              </a:rPr>
              <a:t>til</a:t>
            </a:r>
            <a:r>
              <a:rPr lang="en-GB" sz="1100">
                <a:solidFill>
                  <a:srgbClr val="EB2A34"/>
                </a:solidFill>
              </a:rPr>
              <a:t> </a:t>
            </a:r>
            <a:r>
              <a:rPr lang="en-GB" sz="1100" err="1">
                <a:solidFill>
                  <a:srgbClr val="EB2A34"/>
                </a:solidFill>
              </a:rPr>
              <a:t>forbedring</a:t>
            </a:r>
            <a:r>
              <a:rPr lang="en-GB" sz="1100">
                <a:solidFill>
                  <a:srgbClr val="EB2A34"/>
                </a:solidFill>
              </a:rPr>
              <a:t>.  </a:t>
            </a:r>
            <a:r>
              <a:rPr lang="en-GB" sz="1100" err="1">
                <a:solidFill>
                  <a:srgbClr val="EB2A34"/>
                </a:solidFill>
              </a:rPr>
              <a:t>Forsiktig</a:t>
            </a:r>
            <a:r>
              <a:rPr lang="en-GB" sz="1100">
                <a:solidFill>
                  <a:srgbClr val="EB2A34"/>
                </a:solidFill>
              </a:rPr>
              <a:t> med å henge seg </a:t>
            </a:r>
            <a:r>
              <a:rPr lang="en-GB" sz="1100" err="1">
                <a:solidFill>
                  <a:srgbClr val="EB2A34"/>
                </a:solidFill>
              </a:rPr>
              <a:t>opp</a:t>
            </a:r>
            <a:r>
              <a:rPr lang="en-GB" sz="1100">
                <a:solidFill>
                  <a:srgbClr val="EB2A34"/>
                </a:solidFill>
              </a:rPr>
              <a:t> i </a:t>
            </a:r>
            <a:r>
              <a:rPr lang="en-GB" sz="1100" err="1">
                <a:solidFill>
                  <a:srgbClr val="EB2A34"/>
                </a:solidFill>
              </a:rPr>
              <a:t>konkrete</a:t>
            </a:r>
            <a:r>
              <a:rPr lang="en-GB" sz="1100">
                <a:solidFill>
                  <a:srgbClr val="EB2A34"/>
                </a:solidFill>
              </a:rPr>
              <a:t> tall men heller se </a:t>
            </a:r>
            <a:r>
              <a:rPr lang="en-GB" sz="1100" err="1">
                <a:solidFill>
                  <a:srgbClr val="EB2A34"/>
                </a:solidFill>
              </a:rPr>
              <a:t>på</a:t>
            </a:r>
            <a:r>
              <a:rPr lang="en-GB" sz="1100">
                <a:solidFill>
                  <a:srgbClr val="EB2A34"/>
                </a:solidFill>
              </a:rPr>
              <a:t> </a:t>
            </a:r>
            <a:r>
              <a:rPr lang="en-GB" sz="1100" err="1">
                <a:solidFill>
                  <a:srgbClr val="EB2A34"/>
                </a:solidFill>
              </a:rPr>
              <a:t>trender</a:t>
            </a:r>
            <a:r>
              <a:rPr lang="en-GB" sz="1100">
                <a:solidFill>
                  <a:srgbClr val="EB2A34"/>
                </a:solidFill>
              </a:rPr>
              <a:t> </a:t>
            </a:r>
            <a:r>
              <a:rPr lang="en-GB" sz="1100" err="1">
                <a:solidFill>
                  <a:srgbClr val="EB2A34"/>
                </a:solidFill>
              </a:rPr>
              <a:t>og</a:t>
            </a:r>
            <a:r>
              <a:rPr lang="en-GB" sz="1100">
                <a:solidFill>
                  <a:srgbClr val="EB2A34"/>
                </a:solidFill>
              </a:rPr>
              <a:t> </a:t>
            </a:r>
            <a:r>
              <a:rPr lang="en-GB" sz="1100" err="1">
                <a:solidFill>
                  <a:srgbClr val="EB2A34"/>
                </a:solidFill>
              </a:rPr>
              <a:t>hva</a:t>
            </a:r>
            <a:r>
              <a:rPr lang="en-GB" sz="1100">
                <a:solidFill>
                  <a:srgbClr val="EB2A34"/>
                </a:solidFill>
              </a:rPr>
              <a:t> </a:t>
            </a:r>
            <a:r>
              <a:rPr lang="en-GB" sz="1100" err="1">
                <a:solidFill>
                  <a:srgbClr val="EB2A34"/>
                </a:solidFill>
              </a:rPr>
              <a:t>kan</a:t>
            </a:r>
            <a:r>
              <a:rPr lang="en-GB" sz="1100">
                <a:solidFill>
                  <a:srgbClr val="EB2A34"/>
                </a:solidFill>
              </a:rPr>
              <a:t> vi </a:t>
            </a:r>
            <a:r>
              <a:rPr lang="en-GB" sz="1100" err="1">
                <a:solidFill>
                  <a:srgbClr val="EB2A34"/>
                </a:solidFill>
              </a:rPr>
              <a:t>lære</a:t>
            </a:r>
            <a:r>
              <a:rPr lang="en-GB" sz="1100">
                <a:solidFill>
                  <a:srgbClr val="EB2A34"/>
                </a:solidFill>
              </a:rPr>
              <a:t> </a:t>
            </a:r>
            <a:r>
              <a:rPr lang="en-GB" sz="1100" err="1">
                <a:solidFill>
                  <a:srgbClr val="EB2A34"/>
                </a:solidFill>
              </a:rPr>
              <a:t>av</a:t>
            </a:r>
            <a:r>
              <a:rPr lang="en-GB" sz="1100">
                <a:solidFill>
                  <a:srgbClr val="EB2A34"/>
                </a:solidFill>
              </a:rPr>
              <a:t> </a:t>
            </a:r>
            <a:r>
              <a:rPr lang="en-GB" sz="1100" err="1">
                <a:solidFill>
                  <a:srgbClr val="EB2A34"/>
                </a:solidFill>
              </a:rPr>
              <a:t>dette</a:t>
            </a:r>
            <a:r>
              <a:rPr lang="en-GB" sz="1100">
                <a:solidFill>
                  <a:srgbClr val="EB2A34"/>
                </a:solidFill>
              </a:rPr>
              <a:t>…  </a:t>
            </a:r>
            <a:r>
              <a:rPr lang="en-GB" sz="1100" err="1">
                <a:solidFill>
                  <a:srgbClr val="EB2A34"/>
                </a:solidFill>
              </a:rPr>
              <a:t>hva</a:t>
            </a:r>
            <a:r>
              <a:rPr lang="en-GB" sz="1100">
                <a:solidFill>
                  <a:srgbClr val="EB2A34"/>
                </a:solidFill>
              </a:rPr>
              <a:t> </a:t>
            </a:r>
            <a:r>
              <a:rPr lang="en-GB" sz="1100" err="1">
                <a:solidFill>
                  <a:srgbClr val="EB2A34"/>
                </a:solidFill>
              </a:rPr>
              <a:t>forteller</a:t>
            </a:r>
            <a:r>
              <a:rPr lang="en-GB" sz="1100">
                <a:solidFill>
                  <a:srgbClr val="EB2A34"/>
                </a:solidFill>
              </a:rPr>
              <a:t> </a:t>
            </a:r>
            <a:r>
              <a:rPr lang="en-GB" sz="1100" err="1">
                <a:solidFill>
                  <a:srgbClr val="EB2A34"/>
                </a:solidFill>
              </a:rPr>
              <a:t>dette</a:t>
            </a:r>
            <a:r>
              <a:rPr lang="en-GB" sz="1100">
                <a:solidFill>
                  <a:srgbClr val="EB2A34"/>
                </a:solidFill>
              </a:rPr>
              <a:t> </a:t>
            </a:r>
            <a:r>
              <a:rPr lang="en-GB" sz="1100" err="1">
                <a:solidFill>
                  <a:srgbClr val="EB2A34"/>
                </a:solidFill>
              </a:rPr>
              <a:t>oss</a:t>
            </a:r>
            <a:endParaRPr lang="en-GB" sz="1100">
              <a:solidFill>
                <a:srgbClr val="EB2A34"/>
              </a:solidFill>
            </a:endParaRPr>
          </a:p>
          <a:p>
            <a:pPr algn="l" rtl="0" fontAlgn="base">
              <a:buFont typeface="Arial" panose="020B0604020202020204" pitchFamily="34" charset="0"/>
              <a:buChar char="•"/>
            </a:pPr>
            <a:r>
              <a:rPr lang="nb-NO" sz="1100">
                <a:solidFill>
                  <a:srgbClr val="FF0000"/>
                </a:solidFill>
                <a:effectLst/>
                <a:latin typeface="Calibri" panose="020F0502020204030204" pitchFamily="34" charset="0"/>
                <a:ea typeface="Times New Roman" panose="02020603050405020304" pitchFamily="18" charset="0"/>
              </a:rPr>
              <a:t>.   P</a:t>
            </a:r>
            <a:r>
              <a:rPr lang="nb-NO" sz="1800" b="0" i="0" u="none" strike="noStrike">
                <a:solidFill>
                  <a:srgbClr val="FF0000"/>
                </a:solidFill>
                <a:effectLst/>
                <a:latin typeface="Calibri" panose="020F0502020204030204" pitchFamily="34" charset="0"/>
              </a:rPr>
              <a:t>oeng: Næringen må ta ansvar for høy HMS-standard i </a:t>
            </a:r>
            <a:r>
              <a:rPr lang="nb-NO" sz="1800" b="0" i="0" u="sng">
                <a:solidFill>
                  <a:srgbClr val="FF0000"/>
                </a:solidFill>
                <a:effectLst/>
                <a:latin typeface="Calibri" panose="020F0502020204030204" pitchFamily="34" charset="0"/>
              </a:rPr>
              <a:t>hele næringskjeden</a:t>
            </a:r>
            <a:r>
              <a:rPr lang="nb-NO" sz="1800" b="0" i="0">
                <a:solidFill>
                  <a:srgbClr val="444444"/>
                </a:solidFill>
                <a:effectLst/>
                <a:latin typeface="Calibri" panose="020F0502020204030204" pitchFamily="34" charset="0"/>
              </a:rPr>
              <a:t>​  - bygge på det vi har i dag </a:t>
            </a:r>
            <a:endParaRPr lang="nb-NO" sz="1800" b="0" i="0">
              <a:solidFill>
                <a:srgbClr val="444444"/>
              </a:solidFill>
              <a:effectLst/>
              <a:latin typeface="Arial" panose="020B0604020202020204" pitchFamily="34" charset="0"/>
            </a:endParaRPr>
          </a:p>
          <a:p>
            <a:pPr algn="l" rtl="0" fontAlgn="base"/>
            <a:r>
              <a:rPr lang="nb-NO" sz="1800" b="0" i="0">
                <a:solidFill>
                  <a:srgbClr val="444444"/>
                </a:solidFill>
                <a:effectLst/>
                <a:latin typeface="Calibri" panose="020F0502020204030204" pitchFamily="34" charset="0"/>
              </a:rPr>
              <a:t>​</a:t>
            </a:r>
            <a:endParaRPr lang="nb-NO" b="0" i="0">
              <a:solidFill>
                <a:srgbClr val="444444"/>
              </a:solidFill>
              <a:effectLst/>
              <a:latin typeface="Calibri" panose="020F0502020204030204" pitchFamily="34" charset="0"/>
            </a:endParaRPr>
          </a:p>
          <a:p>
            <a:pPr algn="l" rtl="0" fontAlgn="base"/>
            <a:r>
              <a:rPr lang="en-GB" sz="1800" b="0" i="0">
                <a:solidFill>
                  <a:srgbClr val="444444"/>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marL="171450" indent="-171450" algn="l">
              <a:lnSpc>
                <a:spcPct val="100000"/>
              </a:lnSpc>
              <a:spcBef>
                <a:spcPts val="600"/>
              </a:spcBef>
              <a:buFont typeface="Arial" panose="020B0604020202020204" pitchFamily="34" charset="0"/>
              <a:buChar char="•"/>
            </a:pPr>
            <a:endParaRPr lang="nb-NO" sz="11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13</a:t>
            </a:fld>
            <a:endParaRPr lang="nb-NO"/>
          </a:p>
        </p:txBody>
      </p:sp>
    </p:spTree>
    <p:extLst>
      <p:ext uri="{BB962C8B-B14F-4D97-AF65-F5344CB8AC3E}">
        <p14:creationId xmlns:p14="http://schemas.microsoft.com/office/powerpoint/2010/main" val="173934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pPr marL="171450" indent="-171450">
              <a:buFontTx/>
              <a:buChar char="-"/>
            </a:pPr>
            <a:endParaRPr lang="en-GB"/>
          </a:p>
          <a:p>
            <a:pPr marL="171450" marR="0" lvl="0" indent="-171450" algn="l" defTabSz="853867" rtl="0" eaLnBrk="1" fontAlgn="auto" latinLnBrk="0" hangingPunct="1">
              <a:lnSpc>
                <a:spcPct val="100000"/>
              </a:lnSpc>
              <a:spcBef>
                <a:spcPts val="0"/>
              </a:spcBef>
              <a:spcAft>
                <a:spcPts val="0"/>
              </a:spcAft>
              <a:buClrTx/>
              <a:buSzTx/>
              <a:buFontTx/>
              <a:buChar char="-"/>
              <a:tabLst/>
              <a:defRPr/>
            </a:pPr>
            <a:r>
              <a:rPr lang="nb-NO" sz="1100">
                <a:solidFill>
                  <a:srgbClr val="FF0000"/>
                </a:solidFill>
                <a:effectLst/>
                <a:latin typeface="Calibri" panose="020F0502020204030204" pitchFamily="34" charset="0"/>
                <a:ea typeface="Times New Roman" panose="02020603050405020304" pitchFamily="18" charset="0"/>
              </a:rPr>
              <a:t>G+ Registreringen av hendelser med høyt potensiale viser at 4/5 er tilstander eller nesten ulykker, dette viser en god forståelse for å identifisere farlige forhold tidlig og å jobbe med tiltak før skader oppstår…  IGJEN, viktig læring…  og forteller dette oss   </a:t>
            </a:r>
          </a:p>
          <a:p>
            <a:pPr marL="171450" marR="0" lvl="0" indent="-171450" algn="l" defTabSz="853867" rtl="0" eaLnBrk="1" fontAlgn="auto" latinLnBrk="0" hangingPunct="1">
              <a:lnSpc>
                <a:spcPct val="100000"/>
              </a:lnSpc>
              <a:spcBef>
                <a:spcPts val="0"/>
              </a:spcBef>
              <a:spcAft>
                <a:spcPts val="0"/>
              </a:spcAft>
              <a:buClrTx/>
              <a:buSzTx/>
              <a:buFontTx/>
              <a:buChar char="-"/>
              <a:tabLst/>
              <a:defRPr/>
            </a:pPr>
            <a:r>
              <a:rPr lang="nb-NO" sz="1100">
                <a:solidFill>
                  <a:srgbClr val="FF0000"/>
                </a:solidFill>
                <a:effectLst/>
                <a:latin typeface="Calibri" panose="020F0502020204030204" pitchFamily="34" charset="0"/>
              </a:rPr>
              <a:t>Hendelser med høyt potensial  - de 2 største er </a:t>
            </a:r>
            <a:r>
              <a:rPr lang="en-GB" err="1"/>
              <a:t>knyttet</a:t>
            </a:r>
            <a:r>
              <a:rPr lang="en-GB"/>
              <a:t> </a:t>
            </a:r>
            <a:r>
              <a:rPr lang="en-GB" err="1"/>
              <a:t>til</a:t>
            </a:r>
            <a:r>
              <a:rPr lang="en-GB"/>
              <a:t> </a:t>
            </a:r>
            <a:r>
              <a:rPr lang="en-GB" err="1"/>
              <a:t>arbeid</a:t>
            </a:r>
            <a:r>
              <a:rPr lang="en-GB"/>
              <a:t> I </a:t>
            </a:r>
            <a:r>
              <a:rPr lang="en-GB" err="1"/>
              <a:t>høyden</a:t>
            </a:r>
            <a:r>
              <a:rPr lang="en-GB"/>
              <a:t> </a:t>
            </a:r>
            <a:r>
              <a:rPr lang="en-GB" err="1"/>
              <a:t>og</a:t>
            </a:r>
            <a:r>
              <a:rPr lang="en-GB"/>
              <a:t> </a:t>
            </a:r>
            <a:r>
              <a:rPr lang="en-GB" err="1"/>
              <a:t>løfte</a:t>
            </a:r>
            <a:r>
              <a:rPr lang="en-GB"/>
              <a:t> </a:t>
            </a:r>
            <a:r>
              <a:rPr lang="en-GB" err="1"/>
              <a:t>operasjoner</a:t>
            </a:r>
            <a:r>
              <a:rPr lang="en-GB"/>
              <a:t> </a:t>
            </a:r>
          </a:p>
          <a:p>
            <a:pPr marL="171450" indent="-171450">
              <a:buFontTx/>
              <a:buChar char="-"/>
            </a:pPr>
            <a:r>
              <a:rPr lang="en-GB" err="1"/>
              <a:t>Risikobildet</a:t>
            </a:r>
            <a:r>
              <a:rPr lang="en-GB"/>
              <a:t> et </a:t>
            </a:r>
            <a:r>
              <a:rPr lang="en-GB" err="1"/>
              <a:t>anderledes</a:t>
            </a:r>
            <a:r>
              <a:rPr lang="en-GB"/>
              <a:t> </a:t>
            </a:r>
            <a:r>
              <a:rPr lang="en-GB" err="1"/>
              <a:t>sammenlignet</a:t>
            </a:r>
            <a:r>
              <a:rPr lang="en-GB"/>
              <a:t> med </a:t>
            </a:r>
            <a:r>
              <a:rPr lang="en-GB" err="1"/>
              <a:t>olje</a:t>
            </a:r>
            <a:r>
              <a:rPr lang="en-GB"/>
              <a:t> </a:t>
            </a:r>
            <a:r>
              <a:rPr lang="en-GB" err="1"/>
              <a:t>og</a:t>
            </a:r>
            <a:r>
              <a:rPr lang="en-GB"/>
              <a:t> </a:t>
            </a:r>
            <a:r>
              <a:rPr lang="en-GB" err="1"/>
              <a:t>gass</a:t>
            </a:r>
            <a:r>
              <a:rPr lang="en-GB"/>
              <a:t>,  </a:t>
            </a:r>
            <a:r>
              <a:rPr lang="en-GB" err="1"/>
              <a:t>storullye</a:t>
            </a:r>
            <a:r>
              <a:rPr lang="en-GB"/>
              <a:t> </a:t>
            </a:r>
            <a:r>
              <a:rPr lang="en-GB" err="1"/>
              <a:t>potensialeter</a:t>
            </a:r>
            <a:r>
              <a:rPr lang="en-GB"/>
              <a:t> </a:t>
            </a:r>
            <a:r>
              <a:rPr lang="en-GB" err="1"/>
              <a:t>mindre</a:t>
            </a:r>
            <a:r>
              <a:rPr lang="en-GB"/>
              <a:t> </a:t>
            </a:r>
          </a:p>
          <a:p>
            <a:pPr marL="0" marR="0" lvl="0" indent="0" algn="l" defTabSz="853867" rtl="0" eaLnBrk="1" fontAlgn="auto" latinLnBrk="0" hangingPunct="1">
              <a:lnSpc>
                <a:spcPct val="100000"/>
              </a:lnSpc>
              <a:spcBef>
                <a:spcPts val="0"/>
              </a:spcBef>
              <a:spcAft>
                <a:spcPts val="0"/>
              </a:spcAft>
              <a:buClrTx/>
              <a:buSzTx/>
              <a:buFontTx/>
              <a:buNone/>
              <a:tabLst/>
              <a:defRPr/>
            </a:pPr>
            <a:endParaRPr lang="nb-NO" sz="1100">
              <a:solidFill>
                <a:srgbClr val="FF0000"/>
              </a:solidFill>
              <a:effectLst/>
              <a:latin typeface="Calibri" panose="020F0502020204030204" pitchFamily="34"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14</a:t>
            </a:fld>
            <a:endParaRPr lang="nb-NO"/>
          </a:p>
        </p:txBody>
      </p:sp>
    </p:spTree>
    <p:extLst>
      <p:ext uri="{BB962C8B-B14F-4D97-AF65-F5344CB8AC3E}">
        <p14:creationId xmlns:p14="http://schemas.microsoft.com/office/powerpoint/2010/main" val="402548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Wingdings" panose="05000000000000000000" pitchFamily="2" charset="2"/>
              <a:buChar char="Ø"/>
            </a:pPr>
            <a:r>
              <a:rPr lang="nb-NO" sz="1100">
                <a:solidFill>
                  <a:schemeClr val="tx1"/>
                </a:solidFill>
                <a:effectLst/>
                <a:latin typeface="Calibri" panose="020F0502020204030204" pitchFamily="34" charset="0"/>
                <a:ea typeface="Times New Roman" panose="02020603050405020304" pitchFamily="18" charset="0"/>
              </a:rPr>
              <a:t>Havvind har ikke </a:t>
            </a:r>
            <a:r>
              <a:rPr lang="nb-NO" sz="1100">
                <a:solidFill>
                  <a:schemeClr val="tx1"/>
                </a:solidFill>
                <a:effectLst/>
                <a:latin typeface="Calibri" panose="020F0502020204030204" pitchFamily="34" charset="0"/>
                <a:ea typeface="Calibri" panose="020F0502020204030204" pitchFamily="34" charset="0"/>
              </a:rPr>
              <a:t>eskalerende storulykker som for olje og gass</a:t>
            </a:r>
            <a:r>
              <a:rPr lang="nb-NO" sz="1100">
                <a:solidFill>
                  <a:schemeClr val="tx1"/>
                </a:solidFill>
                <a:latin typeface="Calibri" panose="020F0502020204030204" pitchFamily="34" charset="0"/>
                <a:ea typeface="Calibri" panose="020F0502020204030204" pitchFamily="34" charset="0"/>
              </a:rPr>
              <a:t> </a:t>
            </a:r>
          </a:p>
          <a:p>
            <a:pPr marL="342900" lvl="0" indent="-342900">
              <a:buFont typeface="Wingdings" panose="05000000000000000000" pitchFamily="2" charset="2"/>
              <a:buChar char="Ø"/>
            </a:pPr>
            <a:r>
              <a:rPr lang="nb-NO" sz="1100">
                <a:solidFill>
                  <a:schemeClr val="tx1"/>
                </a:solidFill>
                <a:latin typeface="Calibri" panose="020F0502020204030204" pitchFamily="34" charset="0"/>
                <a:ea typeface="Calibri" panose="020F0502020204030204" pitchFamily="34" charset="0"/>
              </a:rPr>
              <a:t>Potensialet for større hendelser er knyttet til fartøyer som f.eks. </a:t>
            </a:r>
            <a:r>
              <a:rPr lang="nb-NO" sz="1100">
                <a:solidFill>
                  <a:schemeClr val="tx1"/>
                </a:solidFill>
                <a:effectLst/>
                <a:latin typeface="Calibri" panose="020F0502020204030204" pitchFamily="34" charset="0"/>
                <a:ea typeface="Calibri" panose="020F0502020204030204" pitchFamily="34" charset="0"/>
              </a:rPr>
              <a:t> Kollisjon, grunnstøting,  havari eller brann (reguleres av sjøfartsmyndighetene)</a:t>
            </a:r>
          </a:p>
          <a:p>
            <a:pPr marL="342900" lvl="0" indent="-342900">
              <a:buFont typeface="Wingdings" panose="05000000000000000000" pitchFamily="2" charset="2"/>
              <a:buChar char="Ø"/>
            </a:pPr>
            <a:r>
              <a:rPr lang="nb-NO" sz="1100">
                <a:solidFill>
                  <a:schemeClr val="tx1"/>
                </a:solidFill>
                <a:effectLst/>
                <a:latin typeface="Calibri" panose="020F0502020204030204" pitchFamily="34" charset="0"/>
                <a:ea typeface="Calibri" panose="020F0502020204030204" pitchFamily="34" charset="0"/>
              </a:rPr>
              <a:t>På vindturbiner og transformator-stasjoner vil det også være en risiko for brann, men disse installasjonene er normalt ubemannet.</a:t>
            </a:r>
          </a:p>
          <a:p>
            <a:pPr marL="342900" lvl="0" indent="-342900">
              <a:buFont typeface="Wingdings" panose="05000000000000000000" pitchFamily="2" charset="2"/>
              <a:buChar char="Ø"/>
            </a:pPr>
            <a:r>
              <a:rPr lang="nb-NO" sz="1100">
                <a:solidFill>
                  <a:schemeClr val="tx1"/>
                </a:solidFill>
                <a:effectLst/>
                <a:latin typeface="Calibri" panose="020F0502020204030204" pitchFamily="34" charset="0"/>
                <a:ea typeface="Calibri" panose="020F0502020204030204" pitchFamily="34" charset="0"/>
              </a:rPr>
              <a:t>Fall fra høyde og fallende gjenstander er også en risiko ved arbeid på vindturbiner, men potensialet er likevel begrenset og har veldig høyt fokus i opplæring og i daglig drift.  </a:t>
            </a:r>
            <a:r>
              <a:rPr lang="nb-NO" sz="1100" u="sng">
                <a:solidFill>
                  <a:schemeClr val="tx1"/>
                </a:solidFill>
                <a:effectLst/>
                <a:latin typeface="Calibri" panose="020F0502020204030204" pitchFamily="34" charset="0"/>
                <a:ea typeface="Calibri" panose="020F0502020204030204" pitchFamily="34" charset="0"/>
              </a:rPr>
              <a:t> </a:t>
            </a:r>
          </a:p>
          <a:p>
            <a:pPr marL="342900" lvl="0" indent="-342900">
              <a:buFont typeface="Wingdings" panose="05000000000000000000" pitchFamily="2" charset="2"/>
              <a:buChar char="Ø"/>
            </a:pPr>
            <a:endParaRPr lang="nb-NO" sz="1100" u="sng">
              <a:solidFill>
                <a:schemeClr val="tx1"/>
              </a:solidFill>
              <a:effectLst/>
              <a:latin typeface="Calibri" panose="020F0502020204030204" pitchFamily="34" charset="0"/>
              <a:ea typeface="Calibri" panose="020F0502020204030204" pitchFamily="34" charset="0"/>
            </a:endParaRPr>
          </a:p>
          <a:p>
            <a:pPr marL="0" marR="0" lvl="0" indent="0" algn="l" defTabSz="853867" rtl="0" eaLnBrk="1" fontAlgn="auto" latinLnBrk="0" hangingPunct="1">
              <a:lnSpc>
                <a:spcPct val="100000"/>
              </a:lnSpc>
              <a:spcBef>
                <a:spcPts val="0"/>
              </a:spcBef>
              <a:spcAft>
                <a:spcPts val="0"/>
              </a:spcAft>
              <a:buClrTx/>
              <a:buSzTx/>
              <a:buFont typeface="Wingdings" panose="05000000000000000000" pitchFamily="2" charset="2"/>
              <a:buNone/>
              <a:tabLst/>
              <a:defRPr/>
            </a:pPr>
            <a:r>
              <a:rPr lang="nb-NO" sz="1100">
                <a:highlight>
                  <a:srgbClr val="FFFF00"/>
                </a:highlight>
                <a:latin typeface="Calibri" panose="020F0502020204030204" pitchFamily="34" charset="0"/>
                <a:ea typeface="Times New Roman" panose="02020603050405020304" pitchFamily="18" charset="0"/>
              </a:rPr>
              <a:t>Poeng: E</a:t>
            </a:r>
            <a:r>
              <a:rPr lang="nb-NO" sz="1100">
                <a:effectLst/>
                <a:highlight>
                  <a:srgbClr val="FFFF00"/>
                </a:highlight>
                <a:latin typeface="Calibri" panose="020F0502020204030204" pitchFamily="34" charset="0"/>
                <a:ea typeface="Times New Roman" panose="02020603050405020304" pitchFamily="18" charset="0"/>
              </a:rPr>
              <a:t>t regelverk som er tilpasset risikoen, </a:t>
            </a:r>
            <a:r>
              <a:rPr lang="nb-NO" sz="1100">
                <a:highlight>
                  <a:srgbClr val="FFFF00"/>
                </a:highlight>
                <a:latin typeface="Calibri" panose="020F0502020204030204" pitchFamily="34" charset="0"/>
                <a:ea typeface="Times New Roman" panose="02020603050405020304" pitchFamily="18" charset="0"/>
              </a:rPr>
              <a:t> egnet for en internasjonal industri som har høy HMS ambisjon </a:t>
            </a:r>
          </a:p>
          <a:p>
            <a:pPr marL="342900" lvl="0" indent="-342900">
              <a:buFont typeface="Wingdings" panose="05000000000000000000" pitchFamily="2" charset="2"/>
              <a:buChar char="Ø"/>
            </a:pPr>
            <a:endParaRPr lang="nb-NO" sz="1100">
              <a:solidFill>
                <a:schemeClr val="tx1"/>
              </a:solidFill>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15</a:t>
            </a:fld>
            <a:endParaRPr lang="nb-NO"/>
          </a:p>
        </p:txBody>
      </p:sp>
    </p:spTree>
    <p:extLst>
      <p:ext uri="{BB962C8B-B14F-4D97-AF65-F5344CB8AC3E}">
        <p14:creationId xmlns:p14="http://schemas.microsoft.com/office/powerpoint/2010/main" val="178129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53867" rtl="0" eaLnBrk="1" fontAlgn="auto" latinLnBrk="0" hangingPunct="1">
              <a:lnSpc>
                <a:spcPct val="100000"/>
              </a:lnSpc>
              <a:spcBef>
                <a:spcPts val="0"/>
              </a:spcBef>
              <a:spcAft>
                <a:spcPts val="0"/>
              </a:spcAft>
              <a:buClrTx/>
              <a:buSzTx/>
              <a:buFontTx/>
              <a:buNone/>
              <a:tabLst/>
              <a:defRPr/>
            </a:pPr>
            <a:r>
              <a:rPr lang="nb-NO" sz="1100">
                <a:highlight>
                  <a:srgbClr val="FFFF00"/>
                </a:highlight>
                <a:latin typeface="Calibri" panose="020F0502020204030204" pitchFamily="34" charset="0"/>
                <a:ea typeface="Times New Roman" panose="02020603050405020304" pitchFamily="18" charset="0"/>
              </a:rPr>
              <a:t>Hvordan får vi det så til?  Mange muligheter, må ta ansvar og bygge på det vi har og det som er internasjonalt</a:t>
            </a:r>
          </a:p>
          <a:p>
            <a:pPr marL="171450" marR="0" lvl="0" indent="-171450" algn="l" defTabSz="853867" rtl="0" eaLnBrk="1" fontAlgn="auto" latinLnBrk="0" hangingPunct="1">
              <a:lnSpc>
                <a:spcPct val="100000"/>
              </a:lnSpc>
              <a:spcBef>
                <a:spcPts val="0"/>
              </a:spcBef>
              <a:spcAft>
                <a:spcPts val="0"/>
              </a:spcAft>
              <a:buClrTx/>
              <a:buSzTx/>
              <a:buFontTx/>
              <a:buChar char="-"/>
              <a:tabLst/>
              <a:defRPr/>
            </a:pPr>
            <a:endParaRPr lang="nb-NO" sz="1100">
              <a:highlight>
                <a:srgbClr val="FFFF00"/>
              </a:highlight>
              <a:latin typeface="Calibri" panose="020F0502020204030204" pitchFamily="34" charset="0"/>
              <a:ea typeface="Times New Roman" panose="02020603050405020304" pitchFamily="18" charset="0"/>
            </a:endParaRPr>
          </a:p>
          <a:p>
            <a:pPr marL="342900" lvl="0" indent="-342900">
              <a:buFont typeface="Calibri" panose="020F0502020204030204" pitchFamily="34" charset="0"/>
              <a:buChar char="-"/>
            </a:pPr>
            <a:r>
              <a:rPr lang="nb-NO" sz="1100">
                <a:latin typeface="Calibri" panose="020F0502020204030204" pitchFamily="34" charset="0"/>
                <a:ea typeface="Times New Roman" panose="02020603050405020304" pitchFamily="18" charset="0"/>
              </a:rPr>
              <a:t>Tildelingsprosessen – utvelgelse av aktører med rette ambisjoner og systemer</a:t>
            </a:r>
            <a:br>
              <a:rPr lang="nb-NO" sz="1100">
                <a:effectLst/>
                <a:latin typeface="Calibri" panose="020F0502020204030204" pitchFamily="34" charset="0"/>
                <a:ea typeface="Times New Roman" panose="02020603050405020304" pitchFamily="18" charset="0"/>
              </a:rPr>
            </a:br>
            <a:r>
              <a:rPr lang="nb-NO" sz="1100">
                <a:effectLst/>
                <a:latin typeface="Calibri" panose="020F0502020204030204" pitchFamily="34" charset="0"/>
                <a:ea typeface="Times New Roman" panose="02020603050405020304" pitchFamily="18" charset="0"/>
              </a:rPr>
              <a:t>Informere aktører tidlig om forventninger og krav – etablere godt ‘samarbeidsklima’ med </a:t>
            </a:r>
            <a:r>
              <a:rPr lang="nb-NO" sz="1100">
                <a:solidFill>
                  <a:schemeClr val="tx1"/>
                </a:solidFill>
                <a:effectLst/>
                <a:latin typeface="Calibri" panose="020F0502020204030204" pitchFamily="34" charset="0"/>
                <a:ea typeface="Times New Roman" panose="02020603050405020304" pitchFamily="18" charset="0"/>
              </a:rPr>
              <a:t>leverandørindustrien</a:t>
            </a:r>
          </a:p>
          <a:p>
            <a:pPr marL="342900" lvl="0" indent="-342900">
              <a:buFont typeface="Calibri" panose="020F0502020204030204" pitchFamily="34" charset="0"/>
              <a:buChar char="-"/>
            </a:pPr>
            <a:r>
              <a:rPr lang="nb-NO" sz="1100">
                <a:solidFill>
                  <a:schemeClr val="tx1"/>
                </a:solidFill>
                <a:effectLst/>
                <a:latin typeface="Calibri" panose="020F0502020204030204" pitchFamily="34" charset="0"/>
                <a:ea typeface="Times New Roman" panose="02020603050405020304" pitchFamily="18" charset="0"/>
              </a:rPr>
              <a:t>Sette forventinger ved tildeling av kontrakter og følge opp med verifikasjoner </a:t>
            </a:r>
            <a:endParaRPr lang="nb-NO" sz="1100">
              <a:solidFill>
                <a:schemeClr val="tx1"/>
              </a:solidFill>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b-NO" sz="1100">
                <a:solidFill>
                  <a:schemeClr val="tx1"/>
                </a:solidFill>
                <a:effectLst/>
                <a:latin typeface="Calibri" panose="020F0502020204030204" pitchFamily="34" charset="0"/>
                <a:ea typeface="Times New Roman" panose="02020603050405020304" pitchFamily="18" charset="0"/>
              </a:rPr>
              <a:t>Utarbeide veiledninger og gi referanser/påvirke bedring av  standarder </a:t>
            </a:r>
            <a:endParaRPr lang="nb-NO" sz="1100">
              <a:solidFill>
                <a:schemeClr val="tx1"/>
              </a:solidFill>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b-NO" sz="1100">
                <a:solidFill>
                  <a:schemeClr val="tx1"/>
                </a:solidFill>
                <a:effectLst/>
                <a:latin typeface="Calibri" panose="020F0502020204030204" pitchFamily="34" charset="0"/>
                <a:ea typeface="Times New Roman" panose="02020603050405020304" pitchFamily="18" charset="0"/>
              </a:rPr>
              <a:t>Etabler et godt samarbeid mellom ulike aktører i bransjen – </a:t>
            </a:r>
            <a:r>
              <a:rPr lang="nb-NO" sz="1100" err="1">
                <a:solidFill>
                  <a:schemeClr val="tx1"/>
                </a:solidFill>
                <a:effectLst/>
                <a:latin typeface="Calibri" panose="020F0502020204030204" pitchFamily="34" charset="0"/>
                <a:ea typeface="Times New Roman" panose="02020603050405020304" pitchFamily="18" charset="0"/>
              </a:rPr>
              <a:t>arb.giver</a:t>
            </a:r>
            <a:r>
              <a:rPr lang="nb-NO" sz="1100">
                <a:solidFill>
                  <a:schemeClr val="tx1"/>
                </a:solidFill>
                <a:effectLst/>
                <a:latin typeface="Calibri" panose="020F0502020204030204" pitchFamily="34" charset="0"/>
                <a:ea typeface="Times New Roman" panose="02020603050405020304" pitchFamily="18" charset="0"/>
              </a:rPr>
              <a:t> org, ansattes org og myndigheter</a:t>
            </a:r>
            <a:endParaRPr lang="nb-NO" sz="1100">
              <a:solidFill>
                <a:schemeClr val="tx1"/>
              </a:solidFill>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b-NO" sz="1100">
                <a:solidFill>
                  <a:schemeClr val="tx1"/>
                </a:solidFill>
                <a:effectLst/>
                <a:latin typeface="Calibri" panose="020F0502020204030204" pitchFamily="34" charset="0"/>
                <a:ea typeface="Times New Roman" panose="02020603050405020304" pitchFamily="18" charset="0"/>
              </a:rPr>
              <a:t>Lære av og delta i internasjonalt samarbeid  - G+ (statistikk og beste praksis dokumenter mm)  / GWO (sikkerhetsopplæring) </a:t>
            </a:r>
            <a:endParaRPr lang="nb-NO" sz="1100">
              <a:solidFill>
                <a:schemeClr val="tx1"/>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8438593-3C7B-4C8B-BBF2-3EE7B52C1EA5}" type="slidenum">
              <a:rPr lang="nb-NO" smtClean="0"/>
              <a:pPr/>
              <a:t>16</a:t>
            </a:fld>
            <a:endParaRPr lang="nb-NO"/>
          </a:p>
        </p:txBody>
      </p:sp>
    </p:spTree>
    <p:extLst>
      <p:ext uri="{BB962C8B-B14F-4D97-AF65-F5344CB8AC3E}">
        <p14:creationId xmlns:p14="http://schemas.microsoft.com/office/powerpoint/2010/main" val="390746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a:t>
            </a:r>
            <a:r>
              <a:rPr lang="en-GB" err="1"/>
              <a:t>utredningen</a:t>
            </a:r>
            <a:r>
              <a:rPr lang="en-GB"/>
              <a:t> har vi sett </a:t>
            </a:r>
            <a:r>
              <a:rPr lang="en-GB" err="1"/>
              <a:t>på</a:t>
            </a:r>
            <a:r>
              <a:rPr lang="en-GB"/>
              <a:t> </a:t>
            </a:r>
            <a:r>
              <a:rPr lang="en-GB" err="1"/>
              <a:t>hvordan</a:t>
            </a:r>
            <a:r>
              <a:rPr lang="en-GB"/>
              <a:t> </a:t>
            </a:r>
            <a:r>
              <a:rPr lang="en-GB" err="1"/>
              <a:t>vindkraft</a:t>
            </a:r>
            <a:r>
              <a:rPr lang="en-GB"/>
              <a:t> </a:t>
            </a:r>
            <a:r>
              <a:rPr lang="en-GB" err="1"/>
              <a:t>på</a:t>
            </a:r>
            <a:r>
              <a:rPr lang="en-GB"/>
              <a:t> land er </a:t>
            </a:r>
            <a:r>
              <a:rPr lang="en-GB" err="1"/>
              <a:t>regulert</a:t>
            </a:r>
            <a:r>
              <a:rPr lang="en-GB"/>
              <a:t> i Norge. </a:t>
            </a:r>
          </a:p>
          <a:p>
            <a:endParaRPr lang="en-GB"/>
          </a:p>
          <a:p>
            <a:r>
              <a:rPr lang="en-GB"/>
              <a:t>Vi har </a:t>
            </a:r>
            <a:r>
              <a:rPr lang="en-GB" err="1"/>
              <a:t>også</a:t>
            </a:r>
            <a:r>
              <a:rPr lang="en-GB"/>
              <a:t> sett </a:t>
            </a:r>
            <a:r>
              <a:rPr lang="en-GB" err="1"/>
              <a:t>på</a:t>
            </a:r>
            <a:r>
              <a:rPr lang="en-GB"/>
              <a:t> </a:t>
            </a:r>
            <a:r>
              <a:rPr lang="en-GB" err="1"/>
              <a:t>hvordan</a:t>
            </a:r>
            <a:r>
              <a:rPr lang="en-GB"/>
              <a:t> </a:t>
            </a:r>
            <a:r>
              <a:rPr lang="en-GB" err="1"/>
              <a:t>havvind</a:t>
            </a:r>
            <a:r>
              <a:rPr lang="en-GB"/>
              <a:t> er </a:t>
            </a:r>
            <a:r>
              <a:rPr lang="en-GB" err="1"/>
              <a:t>regulert</a:t>
            </a:r>
            <a:r>
              <a:rPr lang="en-GB"/>
              <a:t> i de to </a:t>
            </a:r>
            <a:r>
              <a:rPr lang="en-GB" err="1"/>
              <a:t>landene</a:t>
            </a:r>
            <a:r>
              <a:rPr lang="en-GB"/>
              <a:t> </a:t>
            </a:r>
            <a:r>
              <a:rPr lang="en-GB" err="1"/>
              <a:t>som</a:t>
            </a:r>
            <a:r>
              <a:rPr lang="en-GB"/>
              <a:t> vi </a:t>
            </a:r>
            <a:r>
              <a:rPr lang="en-GB" err="1"/>
              <a:t>mener</a:t>
            </a:r>
            <a:r>
              <a:rPr lang="en-GB"/>
              <a:t> det er </a:t>
            </a:r>
            <a:r>
              <a:rPr lang="en-GB" err="1"/>
              <a:t>mest</a:t>
            </a:r>
            <a:r>
              <a:rPr lang="en-GB"/>
              <a:t> </a:t>
            </a:r>
            <a:r>
              <a:rPr lang="en-GB" err="1"/>
              <a:t>naturlig</a:t>
            </a:r>
            <a:r>
              <a:rPr lang="en-GB"/>
              <a:t> å </a:t>
            </a:r>
            <a:r>
              <a:rPr lang="en-GB" err="1"/>
              <a:t>samenligne</a:t>
            </a:r>
            <a:r>
              <a:rPr lang="en-GB"/>
              <a:t> </a:t>
            </a:r>
            <a:r>
              <a:rPr lang="en-GB" err="1"/>
              <a:t>oss</a:t>
            </a:r>
            <a:r>
              <a:rPr lang="en-GB"/>
              <a:t> med i </a:t>
            </a:r>
            <a:r>
              <a:rPr lang="en-GB" err="1"/>
              <a:t>denne</a:t>
            </a:r>
            <a:r>
              <a:rPr lang="en-GB"/>
              <a:t> </a:t>
            </a:r>
            <a:r>
              <a:rPr lang="en-GB" err="1"/>
              <a:t>sammenhengen</a:t>
            </a:r>
            <a:r>
              <a:rPr lang="en-GB"/>
              <a:t>, UK </a:t>
            </a:r>
            <a:r>
              <a:rPr lang="en-GB" err="1"/>
              <a:t>og</a:t>
            </a:r>
            <a:r>
              <a:rPr lang="en-GB"/>
              <a:t> </a:t>
            </a:r>
            <a:r>
              <a:rPr lang="en-GB" err="1"/>
              <a:t>Danmark</a:t>
            </a:r>
            <a:r>
              <a:rPr lang="en-GB"/>
              <a:t>. </a:t>
            </a:r>
          </a:p>
        </p:txBody>
      </p:sp>
      <p:sp>
        <p:nvSpPr>
          <p:cNvPr id="4" name="Slide Number Placeholder 3"/>
          <p:cNvSpPr>
            <a:spLocks noGrp="1"/>
          </p:cNvSpPr>
          <p:nvPr>
            <p:ph type="sldNum" sz="quarter" idx="5"/>
          </p:nvPr>
        </p:nvSpPr>
        <p:spPr/>
        <p:txBody>
          <a:bodyPr/>
          <a:lstStyle/>
          <a:p>
            <a:fld id="{28438593-3C7B-4C8B-BBF2-3EE7B52C1EA5}" type="slidenum">
              <a:rPr lang="nb-NO" smtClean="0"/>
              <a:pPr/>
              <a:t>17</a:t>
            </a:fld>
            <a:endParaRPr lang="nb-NO"/>
          </a:p>
        </p:txBody>
      </p:sp>
    </p:spTree>
    <p:extLst>
      <p:ext uri="{BB962C8B-B14F-4D97-AF65-F5344CB8AC3E}">
        <p14:creationId xmlns:p14="http://schemas.microsoft.com/office/powerpoint/2010/main" val="140275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18</a:t>
            </a:fld>
            <a:endParaRPr lang="nb-NO"/>
          </a:p>
        </p:txBody>
      </p:sp>
    </p:spTree>
    <p:extLst>
      <p:ext uri="{BB962C8B-B14F-4D97-AF65-F5344CB8AC3E}">
        <p14:creationId xmlns:p14="http://schemas.microsoft.com/office/powerpoint/2010/main" val="316638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19</a:t>
            </a:fld>
            <a:endParaRPr lang="nb-NO"/>
          </a:p>
        </p:txBody>
      </p:sp>
    </p:spTree>
    <p:extLst>
      <p:ext uri="{BB962C8B-B14F-4D97-AF65-F5344CB8AC3E}">
        <p14:creationId xmlns:p14="http://schemas.microsoft.com/office/powerpoint/2010/main" val="3250350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20</a:t>
            </a:fld>
            <a:endParaRPr lang="nb-NO"/>
          </a:p>
        </p:txBody>
      </p:sp>
    </p:spTree>
    <p:extLst>
      <p:ext uri="{BB962C8B-B14F-4D97-AF65-F5344CB8AC3E}">
        <p14:creationId xmlns:p14="http://schemas.microsoft.com/office/powerpoint/2010/main" val="4039136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21</a:t>
            </a:fld>
            <a:endParaRPr lang="nb-NO"/>
          </a:p>
        </p:txBody>
      </p:sp>
    </p:spTree>
    <p:extLst>
      <p:ext uri="{BB962C8B-B14F-4D97-AF65-F5344CB8AC3E}">
        <p14:creationId xmlns:p14="http://schemas.microsoft.com/office/powerpoint/2010/main" val="37152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2</a:t>
            </a:fld>
            <a:endParaRPr lang="nb-NO"/>
          </a:p>
        </p:txBody>
      </p:sp>
    </p:spTree>
    <p:extLst>
      <p:ext uri="{BB962C8B-B14F-4D97-AF65-F5344CB8AC3E}">
        <p14:creationId xmlns:p14="http://schemas.microsoft.com/office/powerpoint/2010/main" val="2822889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22</a:t>
            </a:fld>
            <a:endParaRPr lang="nb-NO"/>
          </a:p>
        </p:txBody>
      </p:sp>
    </p:spTree>
    <p:extLst>
      <p:ext uri="{BB962C8B-B14F-4D97-AF65-F5344CB8AC3E}">
        <p14:creationId xmlns:p14="http://schemas.microsoft.com/office/powerpoint/2010/main" val="358588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28438593-3C7B-4C8B-BBF2-3EE7B52C1EA5}" type="slidenum">
              <a:rPr lang="nb-NO" smtClean="0"/>
              <a:pPr/>
              <a:t>23</a:t>
            </a:fld>
            <a:endParaRPr lang="nb-NO"/>
          </a:p>
        </p:txBody>
      </p:sp>
    </p:spTree>
    <p:extLst>
      <p:ext uri="{BB962C8B-B14F-4D97-AF65-F5344CB8AC3E}">
        <p14:creationId xmlns:p14="http://schemas.microsoft.com/office/powerpoint/2010/main" val="496514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Budskap</a:t>
            </a:r>
            <a:r>
              <a:rPr lang="en-GB"/>
              <a:t>: </a:t>
            </a:r>
            <a:r>
              <a:rPr lang="en-GB" err="1"/>
              <a:t>Temaet</a:t>
            </a:r>
            <a:r>
              <a:rPr lang="en-GB"/>
              <a:t> </a:t>
            </a:r>
            <a:r>
              <a:rPr lang="en-GB" err="1"/>
              <a:t>illustrerer</a:t>
            </a:r>
            <a:r>
              <a:rPr lang="en-GB"/>
              <a:t> </a:t>
            </a:r>
            <a:r>
              <a:rPr lang="en-GB" err="1"/>
              <a:t>hvordan</a:t>
            </a:r>
            <a:r>
              <a:rPr lang="en-GB"/>
              <a:t> </a:t>
            </a:r>
            <a:r>
              <a:rPr lang="en-GB" err="1"/>
              <a:t>viktige</a:t>
            </a:r>
            <a:r>
              <a:rPr lang="en-GB"/>
              <a:t> </a:t>
            </a:r>
            <a:r>
              <a:rPr lang="en-GB" err="1"/>
              <a:t>elementer</a:t>
            </a:r>
            <a:r>
              <a:rPr lang="en-GB"/>
              <a:t> </a:t>
            </a:r>
            <a:r>
              <a:rPr lang="en-GB" err="1"/>
              <a:t>innen</a:t>
            </a:r>
            <a:r>
              <a:rPr lang="en-GB"/>
              <a:t> HMS </a:t>
            </a:r>
            <a:r>
              <a:rPr lang="en-GB" err="1"/>
              <a:t>havvind</a:t>
            </a:r>
            <a:r>
              <a:rPr lang="en-GB"/>
              <a:t> </a:t>
            </a:r>
            <a:r>
              <a:rPr lang="en-GB" err="1"/>
              <a:t>reguleres</a:t>
            </a:r>
            <a:r>
              <a:rPr lang="en-GB"/>
              <a:t> </a:t>
            </a:r>
            <a:r>
              <a:rPr lang="en-GB" err="1"/>
              <a:t>internasjonalt</a:t>
            </a:r>
            <a:r>
              <a:rPr lang="en-GB"/>
              <a:t>. </a:t>
            </a:r>
            <a:endParaRPr lang="nb-NO"/>
          </a:p>
          <a:p>
            <a:endParaRPr lang="en-GB">
              <a:cs typeface="Calibri"/>
            </a:endParaRPr>
          </a:p>
          <a:p>
            <a:r>
              <a:rPr lang="en-GB">
                <a:cs typeface="Calibri"/>
              </a:rPr>
              <a:t>DNV </a:t>
            </a:r>
            <a:r>
              <a:rPr lang="en-GB" err="1">
                <a:cs typeface="Calibri"/>
              </a:rPr>
              <a:t>har</a:t>
            </a:r>
            <a:r>
              <a:rPr lang="en-GB">
                <a:cs typeface="Calibri"/>
              </a:rPr>
              <a:t> </a:t>
            </a:r>
            <a:r>
              <a:rPr lang="en-GB" err="1">
                <a:cs typeface="Calibri"/>
              </a:rPr>
              <a:t>bidratt</a:t>
            </a:r>
            <a:r>
              <a:rPr lang="en-GB">
                <a:cs typeface="Calibri"/>
              </a:rPr>
              <a:t> inn I </a:t>
            </a:r>
            <a:r>
              <a:rPr lang="en-GB" err="1">
                <a:cs typeface="Calibri"/>
              </a:rPr>
              <a:t>dette</a:t>
            </a:r>
            <a:r>
              <a:rPr lang="en-GB">
                <a:cs typeface="Calibri"/>
              </a:rPr>
              <a:t> </a:t>
            </a:r>
            <a:r>
              <a:rPr lang="en-GB" err="1">
                <a:cs typeface="Calibri"/>
              </a:rPr>
              <a:t>arbeidet</a:t>
            </a:r>
            <a:r>
              <a:rPr lang="en-GB">
                <a:cs typeface="Calibri"/>
              </a:rPr>
              <a:t> med </a:t>
            </a:r>
            <a:r>
              <a:rPr lang="en-GB" err="1">
                <a:cs typeface="Calibri"/>
              </a:rPr>
              <a:t>oversikt</a:t>
            </a:r>
            <a:r>
              <a:rPr lang="en-GB">
                <a:cs typeface="Calibri"/>
              </a:rPr>
              <a:t> over </a:t>
            </a:r>
            <a:r>
              <a:rPr lang="en-GB" err="1">
                <a:cs typeface="Calibri"/>
              </a:rPr>
              <a:t>havvind</a:t>
            </a:r>
            <a:r>
              <a:rPr lang="en-GB">
                <a:cs typeface="Calibri"/>
              </a:rPr>
              <a:t> </a:t>
            </a:r>
            <a:r>
              <a:rPr lang="en-GB" err="1">
                <a:cs typeface="Calibri"/>
              </a:rPr>
              <a:t>spesifikke</a:t>
            </a:r>
            <a:r>
              <a:rPr lang="en-GB">
                <a:cs typeface="Calibri"/>
              </a:rPr>
              <a:t> </a:t>
            </a:r>
            <a:r>
              <a:rPr lang="en-GB" err="1">
                <a:cs typeface="Calibri"/>
              </a:rPr>
              <a:t>standarder</a:t>
            </a:r>
            <a:r>
              <a:rPr lang="en-GB">
                <a:cs typeface="Calibri"/>
              </a:rPr>
              <a:t>, </a:t>
            </a:r>
            <a:r>
              <a:rPr lang="en-GB" err="1">
                <a:cs typeface="Calibri"/>
              </a:rPr>
              <a:t>hvem</a:t>
            </a:r>
            <a:r>
              <a:rPr lang="en-GB">
                <a:cs typeface="Calibri"/>
              </a:rPr>
              <a:t> </a:t>
            </a:r>
            <a:r>
              <a:rPr lang="en-GB" err="1">
                <a:cs typeface="Calibri"/>
              </a:rPr>
              <a:t>som</a:t>
            </a:r>
            <a:r>
              <a:rPr lang="en-GB">
                <a:cs typeface="Calibri"/>
              </a:rPr>
              <a:t> </a:t>
            </a:r>
            <a:r>
              <a:rPr lang="en-GB" err="1">
                <a:cs typeface="Calibri"/>
              </a:rPr>
              <a:t>utgir</a:t>
            </a:r>
            <a:r>
              <a:rPr lang="en-GB">
                <a:cs typeface="Calibri"/>
              </a:rPr>
              <a:t> </a:t>
            </a:r>
            <a:r>
              <a:rPr lang="en-GB" err="1">
                <a:cs typeface="Calibri"/>
              </a:rPr>
              <a:t>disse</a:t>
            </a:r>
            <a:r>
              <a:rPr lang="en-GB">
                <a:cs typeface="Calibri"/>
              </a:rPr>
              <a:t> of </a:t>
            </a:r>
            <a:r>
              <a:rPr lang="en-GB" err="1">
                <a:cs typeface="Calibri"/>
              </a:rPr>
              <a:t>hvordan</a:t>
            </a:r>
            <a:r>
              <a:rPr lang="en-GB">
                <a:cs typeface="Calibri"/>
              </a:rPr>
              <a:t> </a:t>
            </a:r>
            <a:r>
              <a:rPr lang="en-GB" err="1">
                <a:cs typeface="Calibri"/>
              </a:rPr>
              <a:t>sertifisering</a:t>
            </a:r>
            <a:r>
              <a:rPr lang="en-GB">
                <a:cs typeface="Calibri"/>
              </a:rPr>
              <a:t> </a:t>
            </a:r>
            <a:r>
              <a:rPr lang="en-GB" err="1">
                <a:cs typeface="Calibri"/>
              </a:rPr>
              <a:t>brukes</a:t>
            </a:r>
            <a:r>
              <a:rPr lang="en-GB">
                <a:cs typeface="Calibri"/>
              </a:rPr>
              <a:t>. </a:t>
            </a:r>
            <a:r>
              <a:rPr lang="en-GB" err="1">
                <a:cs typeface="Calibri"/>
              </a:rPr>
              <a:t>Hensikter</a:t>
            </a:r>
            <a:r>
              <a:rPr lang="en-GB">
                <a:cs typeface="Calibri"/>
              </a:rPr>
              <a:t> er å </a:t>
            </a:r>
            <a:r>
              <a:rPr lang="en-GB" err="1">
                <a:cs typeface="Calibri"/>
              </a:rPr>
              <a:t>vise</a:t>
            </a:r>
            <a:r>
              <a:rPr lang="en-GB">
                <a:cs typeface="Calibri"/>
              </a:rPr>
              <a:t> </a:t>
            </a:r>
            <a:r>
              <a:rPr lang="en-GB" err="1">
                <a:cs typeface="Calibri"/>
              </a:rPr>
              <a:t>dagens</a:t>
            </a:r>
            <a:r>
              <a:rPr lang="en-GB">
                <a:cs typeface="Calibri"/>
              </a:rPr>
              <a:t> </a:t>
            </a:r>
            <a:r>
              <a:rPr lang="en-GB" err="1">
                <a:cs typeface="Calibri"/>
              </a:rPr>
              <a:t>industri</a:t>
            </a:r>
            <a:r>
              <a:rPr lang="en-GB">
                <a:cs typeface="Calibri"/>
              </a:rPr>
              <a:t> praksis.</a:t>
            </a:r>
          </a:p>
        </p:txBody>
      </p:sp>
      <p:sp>
        <p:nvSpPr>
          <p:cNvPr id="4" name="Slide Number Placeholder 3"/>
          <p:cNvSpPr>
            <a:spLocks noGrp="1"/>
          </p:cNvSpPr>
          <p:nvPr>
            <p:ph type="sldNum" sz="quarter" idx="5"/>
          </p:nvPr>
        </p:nvSpPr>
        <p:spPr/>
        <p:txBody>
          <a:bodyPr/>
          <a:lstStyle/>
          <a:p>
            <a:fld id="{28438593-3C7B-4C8B-BBF2-3EE7B52C1EA5}" type="slidenum">
              <a:rPr lang="nb-NO" smtClean="0"/>
              <a:pPr/>
              <a:t>24</a:t>
            </a:fld>
            <a:endParaRPr lang="nb-NO"/>
          </a:p>
        </p:txBody>
      </p:sp>
    </p:spTree>
    <p:extLst>
      <p:ext uri="{BB962C8B-B14F-4D97-AF65-F5344CB8AC3E}">
        <p14:creationId xmlns:p14="http://schemas.microsoft.com/office/powerpoint/2010/main" val="65402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3" y="731838"/>
            <a:ext cx="6545262" cy="3683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3091431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358775"/>
            <a:ext cx="4953000" cy="2787650"/>
          </a:xfrm>
        </p:spPr>
      </p:sp>
      <p:sp>
        <p:nvSpPr>
          <p:cNvPr id="3" name="Notes Placeholder 2"/>
          <p:cNvSpPr>
            <a:spLocks noGrp="1"/>
          </p:cNvSpPr>
          <p:nvPr>
            <p:ph type="body" idx="1"/>
          </p:nvPr>
        </p:nvSpPr>
        <p:spPr/>
        <p:txBody>
          <a:bodyPr/>
          <a:lstStyle/>
          <a:p>
            <a:pPr defTabSz="947591">
              <a:defRPr/>
            </a:pPr>
            <a:endParaRPr lang="en-GB" sz="1300"/>
          </a:p>
        </p:txBody>
      </p:sp>
      <p:sp>
        <p:nvSpPr>
          <p:cNvPr id="4" name="Slide Number Placeholder 3"/>
          <p:cNvSpPr>
            <a:spLocks noGrp="1"/>
          </p:cNvSpPr>
          <p:nvPr>
            <p:ph type="sldNum" sz="quarter" idx="10"/>
          </p:nvPr>
        </p:nvSpPr>
        <p:spPr/>
        <p:txBody>
          <a:bodyPr/>
          <a:lstStyle/>
          <a:p>
            <a:fld id="{AD2EC2AB-FD5C-4EF7-AF8D-FB95907AF3A4}" type="slidenum">
              <a:rPr lang="en-GB" sz="1100"/>
              <a:t>26</a:t>
            </a:fld>
            <a:endParaRPr lang="en-GB" sz="1100"/>
          </a:p>
        </p:txBody>
      </p:sp>
    </p:spTree>
    <p:extLst>
      <p:ext uri="{BB962C8B-B14F-4D97-AF65-F5344CB8AC3E}">
        <p14:creationId xmlns:p14="http://schemas.microsoft.com/office/powerpoint/2010/main" val="1329700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358775"/>
            <a:ext cx="4953000" cy="2787650"/>
          </a:xfrm>
        </p:spPr>
      </p:sp>
      <p:sp>
        <p:nvSpPr>
          <p:cNvPr id="3" name="Notes Placeholder 2"/>
          <p:cNvSpPr>
            <a:spLocks noGrp="1"/>
          </p:cNvSpPr>
          <p:nvPr>
            <p:ph type="body" idx="1"/>
          </p:nvPr>
        </p:nvSpPr>
        <p:spPr/>
        <p:txBody>
          <a:bodyPr/>
          <a:lstStyle/>
          <a:p>
            <a:pPr defTabSz="947591">
              <a:defRPr/>
            </a:pPr>
            <a:r>
              <a:rPr lang="en-GB"/>
              <a:t>And the holistic concept shown helps by pointing to the relevant standards covering all relevant aspects such as</a:t>
            </a:r>
          </a:p>
          <a:p>
            <a:pPr marL="185715" indent="-185715" defTabSz="947591">
              <a:buFontTx/>
              <a:buChar char="-"/>
              <a:defRPr/>
            </a:pPr>
            <a:r>
              <a:rPr lang="en-US" sz="1300"/>
              <a:t>Loads and site conditions wind for turbines shown on top or </a:t>
            </a:r>
          </a:p>
          <a:p>
            <a:pPr marL="185715" indent="-185715" defTabSz="947591">
              <a:buFontTx/>
              <a:buChar char="-"/>
              <a:defRPr/>
            </a:pPr>
            <a:r>
              <a:rPr lang="en-US" sz="1300"/>
              <a:t>Support structures for wind turbines </a:t>
            </a:r>
            <a:r>
              <a:rPr lang="en-GB" sz="1300"/>
              <a:t>or </a:t>
            </a:r>
          </a:p>
          <a:p>
            <a:pPr marL="185715" indent="-185715" defTabSz="947591">
              <a:buFontTx/>
              <a:buChar char="-"/>
              <a:defRPr/>
            </a:pPr>
            <a:r>
              <a:rPr lang="en-GB" sz="1300"/>
              <a:t>Subsea power cables or</a:t>
            </a:r>
          </a:p>
          <a:p>
            <a:pPr marL="185715" indent="-185715" defTabSz="947591">
              <a:buFontTx/>
              <a:buChar char="-"/>
              <a:defRPr/>
            </a:pPr>
            <a:r>
              <a:rPr lang="en-GB" sz="1300"/>
              <a:t>Complete offshore substation documents as on the right hand</a:t>
            </a:r>
            <a:endParaRPr lang="en-US" sz="1300"/>
          </a:p>
        </p:txBody>
      </p:sp>
      <p:sp>
        <p:nvSpPr>
          <p:cNvPr id="4" name="Slide Number Placeholder 3"/>
          <p:cNvSpPr>
            <a:spLocks noGrp="1"/>
          </p:cNvSpPr>
          <p:nvPr>
            <p:ph type="sldNum" sz="quarter" idx="10"/>
          </p:nvPr>
        </p:nvSpPr>
        <p:spPr/>
        <p:txBody>
          <a:bodyPr/>
          <a:lstStyle/>
          <a:p>
            <a:fld id="{AD2EC2AB-FD5C-4EF7-AF8D-FB95907AF3A4}" type="slidenum">
              <a:rPr lang="en-GB" sz="1100"/>
              <a:t>27</a:t>
            </a:fld>
            <a:endParaRPr lang="en-GB" sz="1100"/>
          </a:p>
        </p:txBody>
      </p:sp>
    </p:spTree>
    <p:extLst>
      <p:ext uri="{BB962C8B-B14F-4D97-AF65-F5344CB8AC3E}">
        <p14:creationId xmlns:p14="http://schemas.microsoft.com/office/powerpoint/2010/main" val="3408873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3" y="731838"/>
            <a:ext cx="6545262" cy="3683000"/>
          </a:xfrm>
        </p:spPr>
      </p:sp>
      <p:sp>
        <p:nvSpPr>
          <p:cNvPr id="3" name="Notes Placeholder 2"/>
          <p:cNvSpPr>
            <a:spLocks noGrp="1"/>
          </p:cNvSpPr>
          <p:nvPr>
            <p:ph type="body" idx="1"/>
          </p:nvPr>
        </p:nvSpPr>
        <p:spPr/>
        <p:txBody>
          <a:bodyPr/>
          <a:lstStyle/>
          <a:p>
            <a:r>
              <a:rPr lang="en-GB">
                <a:cs typeface="Arial"/>
              </a:rPr>
              <a:t>Floating wind is still a relatively new industry and so are the technical requirements. The turbines are not yet developed, designed or type certified specific for floating structures, but the necessary amendments are done with the control system if needed to ensure suitability for the specific floater. For design of the turbine, DNV or IEC standards can be applied.</a:t>
            </a:r>
          </a:p>
          <a:p>
            <a:endParaRPr lang="en-GB">
              <a:cs typeface="Arial"/>
            </a:endParaRPr>
          </a:p>
          <a:p>
            <a:r>
              <a:rPr lang="en-GB">
                <a:cs typeface="Arial"/>
              </a:rPr>
              <a:t>For the floating support structure including the tower, the floater and the station keeping system, there exist specific standards. DNV has been one of the pioneers and developed a full-fledged standard already in 2013, the DNV-OS-J103, now DNV-ST-0119. The third revision will be published by end of June this year. IEC has a technical specification for floating wind turbines and are currently developing a full-fledged IEC standard together will the industry. Issue date is not certain but expected by mid/end 2022. </a:t>
            </a:r>
          </a:p>
          <a:p>
            <a:endParaRPr lang="en-GB">
              <a:cs typeface="Arial"/>
            </a:endParaRPr>
          </a:p>
          <a:p>
            <a:r>
              <a:rPr lang="en-GB">
                <a:cs typeface="Arial"/>
              </a:rPr>
              <a:t>No specific standard exists for the dynamic cable, however, DNV-ST-0119 contains a chapter on this topic. Some requirements are given e.g., return periods for environmental loads utilisation factors, material factors and DFF, in addition to pointing to other relevant standards such as DNV-ST-0359 </a:t>
            </a:r>
            <a:r>
              <a:rPr lang="en-US">
                <a:cs typeface="Arial"/>
              </a:rPr>
              <a:t>Subsea power cables for wind power plants, DNV-RP-360 Subsea power cables in shallow water</a:t>
            </a:r>
            <a:r>
              <a:rPr lang="en-GB">
                <a:cs typeface="Arial"/>
              </a:rPr>
              <a:t> </a:t>
            </a:r>
            <a:r>
              <a:rPr lang="en-US">
                <a:cs typeface="Arial"/>
              </a:rPr>
              <a:t>, ISO </a:t>
            </a:r>
            <a:r>
              <a:rPr lang="en-US" sz="1200">
                <a:solidFill>
                  <a:schemeClr val="tx1"/>
                </a:solidFill>
              </a:rPr>
              <a:t>13628-5</a:t>
            </a:r>
            <a:r>
              <a:rPr lang="en-US">
                <a:cs typeface="Arial"/>
              </a:rPr>
              <a:t> </a:t>
            </a:r>
            <a:r>
              <a:rPr lang="en-GB" sz="1200" b="0" i="0" u="none" strike="noStrike" kern="1200" baseline="0">
                <a:solidFill>
                  <a:schemeClr val="tx1"/>
                </a:solidFill>
                <a:latin typeface="+mn-lt"/>
                <a:ea typeface="+mn-ea"/>
                <a:cs typeface="+mn-cs"/>
              </a:rPr>
              <a:t>and API Spec 17E </a:t>
            </a:r>
            <a:r>
              <a:rPr lang="en-US">
                <a:cs typeface="Arial"/>
              </a:rPr>
              <a:t>for </a:t>
            </a:r>
            <a:r>
              <a:rPr lang="en-GB" sz="1200" b="0" i="0" u="none" strike="noStrike" kern="1200" baseline="0">
                <a:solidFill>
                  <a:schemeClr val="tx1"/>
                </a:solidFill>
                <a:latin typeface="+mn-lt"/>
                <a:ea typeface="+mn-ea"/>
                <a:cs typeface="+mn-cs"/>
              </a:rPr>
              <a:t>Subsea </a:t>
            </a:r>
            <a:r>
              <a:rPr lang="en-GB" sz="1200" b="0" i="0" u="none" strike="noStrike" kern="1200" baseline="0" err="1">
                <a:solidFill>
                  <a:schemeClr val="tx1"/>
                </a:solidFill>
                <a:latin typeface="+mn-lt"/>
                <a:ea typeface="+mn-ea"/>
                <a:cs typeface="+mn-cs"/>
              </a:rPr>
              <a:t>umbilicals</a:t>
            </a:r>
            <a:r>
              <a:rPr lang="en-GB" sz="1200" b="0" i="0" u="none" strike="noStrike" kern="1200" baseline="0">
                <a:solidFill>
                  <a:schemeClr val="tx1"/>
                </a:solidFill>
                <a:latin typeface="+mn-lt"/>
                <a:ea typeface="+mn-ea"/>
                <a:cs typeface="+mn-cs"/>
              </a:rPr>
              <a:t>.</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There are no specific standard available for floating substations yet, but the DNV standard ST-0145 can be used a s a starting point and supplemented by OS-C103. DNV are in the process of planning a JIP for developing requirements for floating substations.</a:t>
            </a:r>
          </a:p>
          <a:p>
            <a:endParaRPr lang="en-GB" sz="1200" b="0" i="0" u="none" strike="noStrike" kern="1200" baseline="0">
              <a:solidFill>
                <a:schemeClr val="tx1"/>
              </a:solidFill>
              <a:latin typeface="+mn-lt"/>
              <a:ea typeface="+mn-ea"/>
              <a:cs typeface="+mn-cs"/>
            </a:endParaRPr>
          </a:p>
          <a:p>
            <a:endParaRPr lang="en-GB">
              <a:cs typeface="Arial"/>
            </a:endParaRPr>
          </a:p>
          <a:p>
            <a:r>
              <a:rPr lang="en-GB">
                <a:cs typeface="Arial"/>
              </a:rPr>
              <a:t>Also, other class societies also have standards e.g. ABS, Class NK and BV. Of these the ABS one is the most developed.</a:t>
            </a:r>
          </a:p>
          <a:p>
            <a:endParaRPr lang="en-GB">
              <a:cs typeface="Arial"/>
            </a:endParaRPr>
          </a:p>
        </p:txBody>
      </p:sp>
      <p:sp>
        <p:nvSpPr>
          <p:cNvPr id="4" name="Slide Number Placeholder 3"/>
          <p:cNvSpPr>
            <a:spLocks noGrp="1"/>
          </p:cNvSpPr>
          <p:nvPr>
            <p:ph type="sldNum" sz="quarter" idx="5"/>
          </p:nvPr>
        </p:nvSpPr>
        <p:spPr/>
        <p:txBody>
          <a:bodyPr/>
          <a:lstStyle/>
          <a:p>
            <a:fld id="{AD2EC2AB-FD5C-4EF7-AF8D-FB95907AF3A4}" type="slidenum">
              <a:rPr lang="en-GB" smtClean="0"/>
              <a:t>28</a:t>
            </a:fld>
            <a:endParaRPr lang="en-GB"/>
          </a:p>
        </p:txBody>
      </p:sp>
    </p:spTree>
    <p:extLst>
      <p:ext uri="{BB962C8B-B14F-4D97-AF65-F5344CB8AC3E}">
        <p14:creationId xmlns:p14="http://schemas.microsoft.com/office/powerpoint/2010/main" val="1926087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3" y="731838"/>
            <a:ext cx="6545262" cy="3683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29</a:t>
            </a:fld>
            <a:endParaRPr lang="en-GB" sz="800"/>
          </a:p>
        </p:txBody>
      </p:sp>
    </p:spTree>
    <p:extLst>
      <p:ext uri="{BB962C8B-B14F-4D97-AF65-F5344CB8AC3E}">
        <p14:creationId xmlns:p14="http://schemas.microsoft.com/office/powerpoint/2010/main" val="2981809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3" y="731838"/>
            <a:ext cx="6545262" cy="3683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30</a:t>
            </a:fld>
            <a:endParaRPr lang="en-GB" sz="800"/>
          </a:p>
        </p:txBody>
      </p:sp>
    </p:spTree>
    <p:extLst>
      <p:ext uri="{BB962C8B-B14F-4D97-AF65-F5344CB8AC3E}">
        <p14:creationId xmlns:p14="http://schemas.microsoft.com/office/powerpoint/2010/main" val="2823780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3" y="731838"/>
            <a:ext cx="6545262" cy="3683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31</a:t>
            </a:fld>
            <a:endParaRPr lang="en-GB" sz="800"/>
          </a:p>
        </p:txBody>
      </p:sp>
    </p:spTree>
    <p:extLst>
      <p:ext uri="{BB962C8B-B14F-4D97-AF65-F5344CB8AC3E}">
        <p14:creationId xmlns:p14="http://schemas.microsoft.com/office/powerpoint/2010/main" val="23150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3</a:t>
            </a:fld>
            <a:endParaRPr lang="nb-NO"/>
          </a:p>
        </p:txBody>
      </p:sp>
    </p:spTree>
    <p:extLst>
      <p:ext uri="{BB962C8B-B14F-4D97-AF65-F5344CB8AC3E}">
        <p14:creationId xmlns:p14="http://schemas.microsoft.com/office/powerpoint/2010/main" val="3236295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32</a:t>
            </a:fld>
            <a:endParaRPr lang="nb-NO"/>
          </a:p>
        </p:txBody>
      </p:sp>
    </p:spTree>
    <p:extLst>
      <p:ext uri="{BB962C8B-B14F-4D97-AF65-F5344CB8AC3E}">
        <p14:creationId xmlns:p14="http://schemas.microsoft.com/office/powerpoint/2010/main" val="80836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53867" rtl="0" eaLnBrk="1" fontAlgn="auto" latinLnBrk="0" hangingPunct="1">
              <a:lnSpc>
                <a:spcPct val="100000"/>
              </a:lnSpc>
              <a:spcBef>
                <a:spcPts val="0"/>
              </a:spcBef>
              <a:spcAft>
                <a:spcPts val="0"/>
              </a:spcAft>
              <a:buClrTx/>
              <a:buSzTx/>
              <a:buFontTx/>
              <a:buNone/>
              <a:tabLst/>
              <a:defRPr/>
            </a:pPr>
            <a:r>
              <a:rPr lang="nb-NO" sz="1800" noProof="0">
                <a:latin typeface="+mn-lt"/>
              </a:rPr>
              <a:t>Så med bakgrunn i det som har blitt sagt </a:t>
            </a:r>
            <a:r>
              <a:rPr lang="nb-NO" sz="1800" noProof="0">
                <a:highlight>
                  <a:srgbClr val="FFFF00"/>
                </a:highlight>
                <a:latin typeface="+mn-lt"/>
              </a:rPr>
              <a:t>tidligere i dag </a:t>
            </a:r>
            <a:r>
              <a:rPr lang="nb-NO" sz="1800" noProof="0">
                <a:latin typeface="+mn-lt"/>
              </a:rPr>
              <a:t>(liste innleggene), og </a:t>
            </a:r>
            <a:r>
              <a:rPr lang="nb-NO" sz="1800" noProof="0">
                <a:highlight>
                  <a:srgbClr val="FFFF00"/>
                </a:highlight>
                <a:latin typeface="+mn-lt"/>
              </a:rPr>
              <a:t>før</a:t>
            </a:r>
            <a:r>
              <a:rPr lang="nb-NO" sz="1800" noProof="0">
                <a:latin typeface="+mn-lt"/>
              </a:rPr>
              <a:t> Ruth Hilde avslutningsvis oppsummerer hvordan vi ønsker struktur og innhold i HMS-regelverket for havvind, så la oss kjapt se på de </a:t>
            </a:r>
            <a:r>
              <a:rPr lang="nb-NO" sz="1800" noProof="0">
                <a:highlight>
                  <a:srgbClr val="FFFF00"/>
                </a:highlight>
                <a:latin typeface="+mn-lt"/>
              </a:rPr>
              <a:t>premissene </a:t>
            </a:r>
            <a:r>
              <a:rPr lang="nb-NO" sz="1800" noProof="0">
                <a:latin typeface="+mn-lt"/>
              </a:rPr>
              <a:t>som ligger til grunn for </a:t>
            </a:r>
            <a:r>
              <a:rPr lang="nb-NO" sz="1800" noProof="0" err="1">
                <a:latin typeface="+mn-lt"/>
              </a:rPr>
              <a:t>regelsverksforslaget</a:t>
            </a:r>
            <a:r>
              <a:rPr lang="nb-NO" sz="1800" noProof="0">
                <a:latin typeface="+mn-lt"/>
              </a:rPr>
              <a:t>:</a:t>
            </a:r>
          </a:p>
          <a:p>
            <a:pPr marL="0" marR="0" lvl="0" indent="0" algn="l" defTabSz="853867" rtl="0" eaLnBrk="1" fontAlgn="auto" latinLnBrk="0" hangingPunct="1">
              <a:lnSpc>
                <a:spcPct val="100000"/>
              </a:lnSpc>
              <a:spcBef>
                <a:spcPts val="0"/>
              </a:spcBef>
              <a:spcAft>
                <a:spcPts val="0"/>
              </a:spcAft>
              <a:buClrTx/>
              <a:buSzTx/>
              <a:buFontTx/>
              <a:buNone/>
              <a:tabLst/>
              <a:defRPr/>
            </a:pPr>
            <a:endParaRPr lang="nb-NO" sz="1800" b="1" noProof="0">
              <a:latin typeface="+mn-lt"/>
            </a:endParaRPr>
          </a:p>
          <a:p>
            <a:r>
              <a:rPr lang="nb-NO" sz="1800" b="1" noProof="0">
                <a:latin typeface="+mn-lt"/>
              </a:rPr>
              <a:t>Kulepunkt 1: 	</a:t>
            </a:r>
          </a:p>
          <a:p>
            <a:r>
              <a:rPr lang="nb-NO" sz="1800" noProof="0">
                <a:latin typeface="+mn-lt"/>
              </a:rPr>
              <a:t>Norsk olje og gass er helt klar på at en viktig premiss for et nytt regelverk, er </a:t>
            </a:r>
            <a:r>
              <a:rPr lang="nb-NO" sz="1800" noProof="0">
                <a:highlight>
                  <a:srgbClr val="FFFF00"/>
                </a:highlight>
                <a:latin typeface="+mn-lt"/>
              </a:rPr>
              <a:t>høy HMS-standard i næringen</a:t>
            </a:r>
            <a:r>
              <a:rPr lang="nb-NO" sz="1800" noProof="0">
                <a:latin typeface="+mn-lt"/>
              </a:rPr>
              <a:t>. Og en slik standard både bør og kan videreutvikles gjennom partssamarbeid, for de som har arbeidet med MHS vet at et regelverk </a:t>
            </a:r>
            <a:r>
              <a:rPr lang="nb-NO" sz="1800" b="0" i="0" noProof="0">
                <a:highlight>
                  <a:srgbClr val="FFFF00"/>
                </a:highlight>
                <a:latin typeface="+mn-lt"/>
              </a:rPr>
              <a:t>alene</a:t>
            </a:r>
            <a:r>
              <a:rPr lang="nb-NO" sz="1800" noProof="0">
                <a:latin typeface="+mn-lt"/>
              </a:rPr>
              <a:t> ikke er noen garanti for en god HMS-kultur.</a:t>
            </a:r>
          </a:p>
          <a:p>
            <a:endParaRPr lang="nb-NO" sz="1800" noProof="0">
              <a:latin typeface="+mn-lt"/>
            </a:endParaRPr>
          </a:p>
          <a:p>
            <a:endParaRPr lang="nb-NO" sz="1800" noProof="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noProof="0">
                <a:latin typeface="+mn-lt"/>
              </a:rPr>
              <a:t>Kulepunkt 2: </a:t>
            </a:r>
            <a:r>
              <a:rPr lang="nb-NO" sz="1800" noProof="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u="none" noProof="0">
                <a:latin typeface="+mn-lt"/>
              </a:rPr>
              <a:t>Det er </a:t>
            </a:r>
            <a:r>
              <a:rPr lang="nb-NO" sz="1800" b="0" i="0" u="none" noProof="0">
                <a:highlight>
                  <a:srgbClr val="FFFF00"/>
                </a:highlight>
                <a:latin typeface="+mn-lt"/>
              </a:rPr>
              <a:t>behovet </a:t>
            </a:r>
            <a:r>
              <a:rPr lang="nb-NO" sz="1800" u="none" noProof="0">
                <a:latin typeface="+mn-lt"/>
              </a:rPr>
              <a:t>for regulering som langt på vei må definere regelverksstruktur og innhold. En kompleks bransje som petroleumsnæringen, hvor risikonivået er høyt på grunn av hydrokarboner, og det faktum at mange personer oppholder seg på plattformene, fordrer et komplekst regelverk både med hensyn til struktur og innhold.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u="none" noProof="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u="none" noProof="0">
                <a:latin typeface="+mn-lt"/>
              </a:rPr>
              <a:t>Havvind derimot, kjennetegnes av et helt annet risikobilde, hvor f.eks. risikoen knyttet til storulykker er tilnærmet fraværende. Havvind som næring har derfor ut fra sine </a:t>
            </a:r>
            <a:r>
              <a:rPr lang="nb-NO" sz="1800" u="none" noProof="0">
                <a:highlight>
                  <a:srgbClr val="FFFF00"/>
                </a:highlight>
                <a:latin typeface="+mn-lt"/>
              </a:rPr>
              <a:t>karakteristika</a:t>
            </a:r>
            <a:r>
              <a:rPr lang="nb-NO" sz="1800" u="none" noProof="0">
                <a:latin typeface="+mn-lt"/>
              </a:rPr>
              <a:t>, et langt mindre behov for regulering, og dette faktum må reflekteres i utviklingen av HMS-regelverk.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u="none" noProof="0">
              <a:latin typeface="+mn-lt"/>
              <a:cs typeface="Segoe UI"/>
            </a:endParaRPr>
          </a:p>
          <a:p>
            <a:endParaRPr lang="nb-NO" sz="1800" b="1" noProof="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noProof="0">
                <a:latin typeface="+mn-lt"/>
              </a:rPr>
              <a:t>Kulepunkt 3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noProof="0">
                <a:latin typeface="+mn-lt"/>
              </a:rPr>
              <a:t>En slik tilnærming er i tråd hva som vanlig praksis i industrien, men det nevnes likevel som en premiss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latin typeface="Segoe UI"/>
              <a:cs typeface="Segoe UI"/>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853867" rtl="0" eaLnBrk="1" fontAlgn="auto" latinLnBrk="0" hangingPunct="1">
              <a:lnSpc>
                <a:spcPct val="100000"/>
              </a:lnSpc>
              <a:spcBef>
                <a:spcPts val="0"/>
              </a:spcBef>
              <a:spcAft>
                <a:spcPts val="0"/>
              </a:spcAft>
              <a:buClrTx/>
              <a:buSzTx/>
              <a:buFontTx/>
              <a:buNone/>
              <a:tabLst/>
              <a:defRPr/>
            </a:pPr>
            <a:fld id="{28438593-3C7B-4C8B-BBF2-3EE7B52C1EA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3867"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716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noProof="0">
                <a:latin typeface="+mn-lt"/>
              </a:rPr>
              <a:t>Kulepunkt </a:t>
            </a:r>
            <a:r>
              <a:rPr lang="nb-NO" sz="1800" b="1">
                <a:latin typeface="+mn-lt"/>
                <a:cs typeface="Segoe UI"/>
              </a:rPr>
              <a:t>1: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latin typeface="+mn-lt"/>
                <a:cs typeface="Segoe UI"/>
              </a:rPr>
              <a:t>Havvind kan bli en ny og stor næring i Norge. Da er det viktig å huske på at havvind allerede er stor i landene rundt Nordsjøen, og i Europa forøvrig. Vi bør derfor hente erfaringer både nasjonalt og internasjonalt , og ikke finne opp hjulet på nytt. Gode </a:t>
            </a:r>
            <a:r>
              <a:rPr lang="nb-NO" sz="1800">
                <a:latin typeface="+mn-lt"/>
                <a:cs typeface="Segoe UI" panose="020B0502040204020203" pitchFamily="34" charset="0"/>
              </a:rPr>
              <a:t>eksempler er EUs arbeidsmiljødirektiv for havvind og erfaringene fra EU-kommisjonens prosjekt, Wind </a:t>
            </a:r>
            <a:r>
              <a:rPr lang="nb-NO" sz="1800" err="1">
                <a:latin typeface="+mn-lt"/>
                <a:cs typeface="Segoe UI" panose="020B0502040204020203" pitchFamily="34" charset="0"/>
              </a:rPr>
              <a:t>Harmony</a:t>
            </a:r>
            <a:r>
              <a:rPr lang="nb-NO" sz="1800">
                <a:latin typeface="+mn-lt"/>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latin typeface="+mn-lt"/>
                <a:cs typeface="Segoe UI" panose="020B0502040204020203" pitchFamily="34" charset="0"/>
              </a:rPr>
              <a:t>Videre har Global Wind Organization etablert et godt kunnskapsgrunnlag, og gjennom Global Offshore Wind Health &amp; </a:t>
            </a:r>
            <a:r>
              <a:rPr lang="nb-NO" sz="1800" err="1">
                <a:latin typeface="+mn-lt"/>
                <a:cs typeface="Segoe UI" panose="020B0502040204020203" pitchFamily="34" charset="0"/>
              </a:rPr>
              <a:t>Safety</a:t>
            </a:r>
            <a:r>
              <a:rPr lang="nb-NO" sz="1800">
                <a:latin typeface="+mn-lt"/>
                <a:cs typeface="Segoe UI" panose="020B0502040204020203" pitchFamily="34" charset="0"/>
              </a:rPr>
              <a:t> </a:t>
            </a:r>
            <a:r>
              <a:rPr lang="nb-NO" sz="1800" err="1">
                <a:latin typeface="+mn-lt"/>
                <a:cs typeface="Segoe UI" panose="020B0502040204020203" pitchFamily="34" charset="0"/>
              </a:rPr>
              <a:t>Organisation</a:t>
            </a:r>
            <a:r>
              <a:rPr lang="nb-NO" sz="1800">
                <a:latin typeface="+mn-lt"/>
                <a:cs typeface="Segoe UI" panose="020B0502040204020203" pitchFamily="34" charset="0"/>
              </a:rPr>
              <a:t> er der i </a:t>
            </a:r>
            <a:r>
              <a:rPr lang="nb-NO" sz="1800">
                <a:highlight>
                  <a:srgbClr val="FFFF00"/>
                </a:highlight>
                <a:latin typeface="+mn-lt"/>
                <a:cs typeface="Segoe UI" panose="020B0502040204020203" pitchFamily="34" charset="0"/>
              </a:rPr>
              <a:t>2020 registrert over 25 millioner arbeidstimer knyttet til havvind</a:t>
            </a:r>
            <a:r>
              <a:rPr lang="nb-NO" sz="1800">
                <a:latin typeface="+mn-lt"/>
                <a:cs typeface="Segoe UI" panose="020B0502040204020203" pitchFamily="34" charset="0"/>
              </a:rPr>
              <a:t>. Så her har vi mye å bygge på når det gjelder et nytt nasjonalt HMS-regelverk for havvind.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noProof="0">
                <a:latin typeface="+mn-lt"/>
              </a:rPr>
              <a:t>Kulepunkt </a:t>
            </a:r>
            <a:r>
              <a:rPr lang="nb-NO" sz="1800" b="1">
                <a:latin typeface="+mn-lt"/>
                <a:cs typeface="Segoe UI" panose="020B0502040204020203" pitchFamily="34" charset="0"/>
              </a:rPr>
              <a:t>2: </a:t>
            </a:r>
            <a:r>
              <a:rPr lang="nb-NO" sz="1800">
                <a:latin typeface="+mn-lt"/>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latin typeface="+mn-lt"/>
                <a:cs typeface="Segoe UI" panose="020B0502040204020203" pitchFamily="34" charset="0"/>
              </a:rPr>
              <a:t>Stimulerer til arbeidsplasser i Norge gjennom bidrag til de ulike fasene av et havvindprosjekt, samtidig som det skapes nye arbeidsplasser som følge av eksport av havvindteknologi (spesielt flytende). Her er det nærliggende å trekke en parallell til fotballens verden. Mange har undret seg over Erling Braut Hålands umiddelbare suksess i Europa. Vel var han god på Bryne og i Molde, men at han så fort framstod som en «eksportsuksess», har overrasket stort. Årsakene er selvsagt mange, men husk at han spilte fotball i Norge med samme regelverk som det han nå gjør i Europa. </a:t>
            </a:r>
            <a:br>
              <a:rPr lang="nb-NO" sz="1800">
                <a:latin typeface="+mn-lt"/>
                <a:cs typeface="Segoe UI" panose="020B0502040204020203" pitchFamily="34" charset="0"/>
              </a:rPr>
            </a:br>
            <a:r>
              <a:rPr lang="nb-NO" sz="1800">
                <a:latin typeface="+mn-lt"/>
                <a:cs typeface="Segoe UI" panose="020B0502040204020203" pitchFamily="34" charset="0"/>
              </a:rPr>
              <a:t>Norsk industri lykkes best med å skape nye og langsiktige arbeidsplasser hvis de får lov til å utvikle seg på hjemmebane under tilsvarende regelverksregimer som i Europa for øvrig.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noProof="0">
                <a:latin typeface="+mn-lt"/>
              </a:rPr>
              <a:t>Kulepunkt </a:t>
            </a:r>
            <a:r>
              <a:rPr lang="nb-NO" sz="1800" b="1">
                <a:latin typeface="+mn-lt"/>
                <a:cs typeface="Segoe UI" panose="020B0502040204020203"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latin typeface="+mn-lt"/>
                <a:cs typeface="Segoe UI" panose="020B0502040204020203" pitchFamily="34" charset="0"/>
              </a:rPr>
              <a:t>Dette er viktig, for i utgangspunktet er flytende havvind – som det blir mest av i Norge – ikke en lønnsom næring per dags dato. Så vi trenger dermed risikovillig kapital, og det fordrer en næring som framstår som attraktiv for nasjonale og internasjonale investorer, </a:t>
            </a:r>
            <a:r>
              <a:rPr lang="nb-NO" sz="1800">
                <a:highlight>
                  <a:srgbClr val="FFFF00"/>
                </a:highlight>
                <a:latin typeface="+mn-lt"/>
                <a:cs typeface="Segoe UI" panose="020B0502040204020203" pitchFamily="34" charset="0"/>
              </a:rPr>
              <a:t>og da med minst mulig norsk særregulering.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highlight>
                <a:srgbClr val="FFFF00"/>
              </a:highligh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highlight>
                <a:srgbClr val="FFFF00"/>
              </a:highligh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highlight>
                <a:srgbClr val="FFFF00"/>
              </a:highligh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Segoe UI"/>
                <a:cs typeface="Segoe UI"/>
              </a:rPr>
              <a:t> </a:t>
            </a:r>
            <a:endParaRPr lang="nb-NO" sz="1200">
              <a:latin typeface="Segoe UI" panose="020B0502040204020203" pitchFamily="34" charset="0"/>
              <a:cs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853867" rtl="0" eaLnBrk="1" fontAlgn="auto" latinLnBrk="0" hangingPunct="1">
              <a:lnSpc>
                <a:spcPct val="100000"/>
              </a:lnSpc>
              <a:spcBef>
                <a:spcPts val="0"/>
              </a:spcBef>
              <a:spcAft>
                <a:spcPts val="0"/>
              </a:spcAft>
              <a:buClrTx/>
              <a:buSzTx/>
              <a:buFontTx/>
              <a:buNone/>
              <a:tabLst/>
              <a:defRPr/>
            </a:pPr>
            <a:fld id="{28438593-3C7B-4C8B-BBF2-3EE7B52C1EA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3867"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734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sz="1800">
                <a:effectLst/>
                <a:latin typeface="Calibri" panose="020F0502020204030204" pitchFamily="34" charset="0"/>
                <a:ea typeface="Calibri" panose="020F0502020204030204" pitchFamily="34" charset="0"/>
                <a:cs typeface="Times New Roman" panose="02020603050405020304" pitchFamily="18" charset="0"/>
              </a:rPr>
              <a:t>Basert på premissene som Knut har vært gjennom og utredningsarbeidet vårt som Øystein presenterte, så er det vår anbefaling at HMS-regelverket som utgangspunkt bør følge eksisterende relevant regelverk. Det vil i denne sammenhengen si de HMS-reguleringer som gjelder for næringsvirksomhet i Norge og som følger av en rekke lover. </a:t>
            </a:r>
            <a:r>
              <a:rPr lang="nb-NO" sz="1800" err="1">
                <a:effectLst/>
                <a:latin typeface="Calibri" panose="020F0502020204030204" pitchFamily="34" charset="0"/>
                <a:ea typeface="Calibri" panose="020F0502020204030204" pitchFamily="34" charset="0"/>
                <a:cs typeface="Times New Roman" panose="02020603050405020304" pitchFamily="18" charset="0"/>
              </a:rPr>
              <a:t>Aml</a:t>
            </a:r>
            <a:r>
              <a:rPr lang="nb-NO" sz="1800">
                <a:effectLst/>
                <a:latin typeface="Calibri" panose="020F0502020204030204" pitchFamily="34" charset="0"/>
                <a:ea typeface="Calibri" panose="020F0502020204030204" pitchFamily="34" charset="0"/>
                <a:cs typeface="Times New Roman" panose="02020603050405020304" pitchFamily="18" charset="0"/>
              </a:rPr>
              <a:t>. er den viktigste. </a:t>
            </a:r>
            <a:br>
              <a:rPr lang="nb-NO" sz="1800">
                <a:effectLst/>
                <a:latin typeface="Calibri" panose="020F0502020204030204" pitchFamily="34" charset="0"/>
                <a:ea typeface="Calibri" panose="020F0502020204030204" pitchFamily="34" charset="0"/>
                <a:cs typeface="Times New Roman" panose="02020603050405020304" pitchFamily="18" charset="0"/>
              </a:rPr>
            </a:br>
            <a:br>
              <a:rPr lang="nb-NO" sz="1800">
                <a:effectLst/>
                <a:latin typeface="Calibri" panose="020F0502020204030204" pitchFamily="34" charset="0"/>
                <a:ea typeface="Calibri" panose="020F0502020204030204" pitchFamily="34" charset="0"/>
                <a:cs typeface="Times New Roman" panose="02020603050405020304" pitchFamily="18" charset="0"/>
              </a:rPr>
            </a:br>
            <a:r>
              <a:rPr lang="nb-NO" sz="1800">
                <a:effectLst/>
                <a:latin typeface="Calibri" panose="020F0502020204030204" pitchFamily="34" charset="0"/>
                <a:ea typeface="Calibri" panose="020F0502020204030204" pitchFamily="34" charset="0"/>
                <a:cs typeface="Times New Roman" panose="02020603050405020304" pitchFamily="18" charset="0"/>
              </a:rPr>
              <a:t>Dette regelverket gjelder for vindkraft på land. I den grad et vindkraftanlegg til havs er likt som et vindkraftanlegg på land så ser vi ingen grunn for at det skal reguleres av ulikt regelverk. Eksempelvis er elektriske komponenter i en vindturbin på land og til havs lik. Derfor bør begge reguleres av relevante HMS-regler i eksisterende lovgivning (maskinforskriften). </a:t>
            </a:r>
          </a:p>
          <a:p>
            <a:r>
              <a:rPr lang="nb-NO" sz="180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nb-NO" sz="1800">
                <a:effectLst/>
                <a:latin typeface="Calibri" panose="020F0502020204030204" pitchFamily="34" charset="0"/>
                <a:ea typeface="Calibri" panose="020F0502020204030204" pitchFamily="34" charset="0"/>
                <a:cs typeface="Times New Roman" panose="02020603050405020304" pitchFamily="18" charset="0"/>
              </a:rPr>
              <a:t>Men, i den grad det er forskjeller, altså at det er særegne forhold ved et vindkraftanlegg til havs, sammenlignet med et vindkraftanlegg på land, ja, da kan det være behov for en særregulering. Det må altså foreligge et særlig behov for at dette skal være aktuelt. </a:t>
            </a:r>
            <a:br>
              <a:rPr lang="nb-NO" sz="1800">
                <a:effectLst/>
                <a:latin typeface="Calibri" panose="020F0502020204030204" pitchFamily="34" charset="0"/>
                <a:ea typeface="Calibri" panose="020F0502020204030204" pitchFamily="34" charset="0"/>
                <a:cs typeface="Times New Roman" panose="02020603050405020304" pitchFamily="18" charset="0"/>
              </a:rPr>
            </a:br>
            <a:br>
              <a:rPr lang="nb-NO" sz="1800">
                <a:effectLst/>
                <a:latin typeface="Calibri" panose="020F0502020204030204" pitchFamily="34" charset="0"/>
                <a:ea typeface="Calibri" panose="020F0502020204030204" pitchFamily="34" charset="0"/>
                <a:cs typeface="Times New Roman" panose="02020603050405020304" pitchFamily="18" charset="0"/>
              </a:rPr>
            </a:br>
            <a:r>
              <a:rPr lang="nb-NO" sz="1800">
                <a:effectLst/>
                <a:latin typeface="Calibri" panose="020F0502020204030204" pitchFamily="34" charset="0"/>
                <a:ea typeface="Calibri" panose="020F0502020204030204" pitchFamily="34" charset="0"/>
                <a:cs typeface="Times New Roman" panose="02020603050405020304" pitchFamily="18" charset="0"/>
              </a:rPr>
              <a:t>Den regelverkstilnærming som jeg har beskrevet nå er i tråd med tilnærmingen som er valgt i Storbritannia og i Danmark – og det er også i tråd med slik EU mener er en fornuftig tilnærming. </a:t>
            </a:r>
          </a:p>
          <a:p>
            <a:r>
              <a:rPr lang="nb-NO" sz="180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nb-NO" sz="1800">
                <a:effectLst/>
                <a:latin typeface="Calibri" panose="020F0502020204030204" pitchFamily="34" charset="0"/>
                <a:ea typeface="Calibri" panose="020F0502020204030204" pitchFamily="34" charset="0"/>
                <a:cs typeface="Times New Roman" panose="02020603050405020304" pitchFamily="18" charset="0"/>
              </a:rPr>
              <a:t>En del av en slik tilnærming vil også innebære at man benytter </a:t>
            </a:r>
            <a:r>
              <a:rPr lang="nb-NO" sz="1800" u="sng">
                <a:effectLst/>
                <a:latin typeface="Calibri" panose="020F0502020204030204" pitchFamily="34" charset="0"/>
                <a:ea typeface="Calibri" panose="020F0502020204030204" pitchFamily="34" charset="0"/>
                <a:cs typeface="Times New Roman" panose="02020603050405020304" pitchFamily="18" charset="0"/>
              </a:rPr>
              <a:t>internasjonale standarder</a:t>
            </a:r>
            <a:r>
              <a:rPr lang="nb-NO" sz="1800">
                <a:effectLst/>
                <a:latin typeface="Calibri" panose="020F0502020204030204" pitchFamily="34" charset="0"/>
                <a:ea typeface="Calibri" panose="020F0502020204030204" pitchFamily="34" charset="0"/>
                <a:cs typeface="Times New Roman" panose="02020603050405020304" pitchFamily="18" charset="0"/>
              </a:rPr>
              <a:t>. Dette er viktig for å sikre at havvind i Norge blir konkurransedyktig, både med tanke på gode rammebetingelser for utbygging og drift av havvindparker i Norge og eksport av norsk teknologi for flytende anlegg. </a:t>
            </a:r>
            <a:br>
              <a:rPr lang="nb-NO" sz="1800">
                <a:effectLst/>
                <a:latin typeface="Calibri" panose="020F0502020204030204" pitchFamily="34" charset="0"/>
                <a:ea typeface="Calibri" panose="020F0502020204030204" pitchFamily="34" charset="0"/>
                <a:cs typeface="Times New Roman" panose="02020603050405020304" pitchFamily="18" charset="0"/>
              </a:rPr>
            </a:br>
            <a:br>
              <a:rPr lang="nb-NO" sz="1800">
                <a:effectLst/>
                <a:latin typeface="Calibri" panose="020F0502020204030204" pitchFamily="34" charset="0"/>
                <a:ea typeface="Calibri" panose="020F0502020204030204" pitchFamily="34" charset="0"/>
                <a:cs typeface="Times New Roman" panose="02020603050405020304" pitchFamily="18" charset="0"/>
              </a:rPr>
            </a:br>
            <a:r>
              <a:rPr lang="nb-NO" sz="1800">
                <a:effectLst/>
                <a:latin typeface="Calibri" panose="020F0502020204030204" pitchFamily="34" charset="0"/>
                <a:ea typeface="Calibri" panose="020F0502020204030204" pitchFamily="34" charset="0"/>
                <a:cs typeface="Times New Roman" panose="02020603050405020304" pitchFamily="18" charset="0"/>
              </a:rPr>
              <a:t>Global Wind Organization (GWO) utarbeider standarder for sikkerhetsopplæring både for havvind og vindkraft på land. GWO sin Basic </a:t>
            </a:r>
            <a:r>
              <a:rPr lang="nb-NO" sz="1800" err="1">
                <a:effectLst/>
                <a:latin typeface="Calibri" panose="020F0502020204030204" pitchFamily="34" charset="0"/>
                <a:ea typeface="Calibri" panose="020F0502020204030204" pitchFamily="34" charset="0"/>
                <a:cs typeface="Times New Roman" panose="02020603050405020304" pitchFamily="18" charset="0"/>
              </a:rPr>
              <a:t>Safety</a:t>
            </a:r>
            <a:r>
              <a:rPr lang="nb-NO" sz="1800">
                <a:effectLst/>
                <a:latin typeface="Calibri" panose="020F0502020204030204" pitchFamily="34" charset="0"/>
                <a:ea typeface="Calibri" panose="020F0502020204030204" pitchFamily="34" charset="0"/>
                <a:cs typeface="Times New Roman" panose="02020603050405020304" pitchFamily="18" charset="0"/>
              </a:rPr>
              <a:t> Training (basis sikkerhetsopplæring) er anerkjent sikkerhetsopplæring internasjonalt, og bør også anerkjennes som sikkerhetsopplæring for arbeid på havvindanlegg i Norge. </a:t>
            </a:r>
          </a:p>
          <a:p>
            <a:r>
              <a:rPr lang="nb-NO" sz="180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nb-NO" sz="1800">
                <a:effectLst/>
                <a:latin typeface="Calibri" panose="020F0502020204030204" pitchFamily="34" charset="0"/>
                <a:ea typeface="Calibri" panose="020F0502020204030204" pitchFamily="34" charset="0"/>
                <a:cs typeface="Times New Roman" panose="02020603050405020304" pitchFamily="18" charset="0"/>
              </a:rPr>
              <a:t>Vi mener det ikke er grunnlag for å ta utgangspunkt i en regelverksmodell basert på HMS-regelverket som gjelder i olje- og gassbransjen i Norge. Til det er det for mange viktige forskjeller mellom havvind og petroleumsvirksomheten, først og fremst risikobilde, risikoen for storulykke som foreligger i petroleumsvirksomheten men som ikke er til stede på samme måte i havvindnæringen. De økonomiske marginene er også veldig forskjellige i de to næringene. </a:t>
            </a:r>
          </a:p>
          <a:p>
            <a:r>
              <a:rPr lang="nb-NO" sz="1200">
                <a:effectLst/>
                <a:latin typeface="Calibri" panose="020F0502020204030204" pitchFamily="34" charset="0"/>
                <a:ea typeface="Calibri" panose="020F0502020204030204" pitchFamily="34" charset="0"/>
                <a:cs typeface="Times New Roman" panose="02020603050405020304" pitchFamily="18" charset="0"/>
              </a:rPr>
              <a:t> </a:t>
            </a:r>
          </a:p>
          <a:p>
            <a:endParaRPr lang="en-GB"/>
          </a:p>
        </p:txBody>
      </p:sp>
      <p:sp>
        <p:nvSpPr>
          <p:cNvPr id="4" name="Slide Number Placeholder 3"/>
          <p:cNvSpPr>
            <a:spLocks noGrp="1"/>
          </p:cNvSpPr>
          <p:nvPr>
            <p:ph type="sldNum" sz="quarter" idx="5"/>
          </p:nvPr>
        </p:nvSpPr>
        <p:spPr/>
        <p:txBody>
          <a:bodyPr/>
          <a:lstStyle/>
          <a:p>
            <a:pPr marL="0" marR="0" lvl="0" indent="0" algn="r" defTabSz="853867" rtl="0" eaLnBrk="1" fontAlgn="auto" latinLnBrk="0" hangingPunct="1">
              <a:lnSpc>
                <a:spcPct val="100000"/>
              </a:lnSpc>
              <a:spcBef>
                <a:spcPts val="0"/>
              </a:spcBef>
              <a:spcAft>
                <a:spcPts val="0"/>
              </a:spcAft>
              <a:buClrTx/>
              <a:buSzTx/>
              <a:buFontTx/>
              <a:buNone/>
              <a:tabLst/>
              <a:defRPr/>
            </a:pPr>
            <a:fld id="{28438593-3C7B-4C8B-BBF2-3EE7B52C1EA5}"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53867" rtl="0" eaLnBrk="1" fontAlgn="auto" latinLnBrk="0" hangingPunct="1">
                <a:lnSpc>
                  <a:spcPct val="100000"/>
                </a:lnSpc>
                <a:spcBef>
                  <a:spcPts val="0"/>
                </a:spcBef>
                <a:spcAft>
                  <a:spcPts val="0"/>
                </a:spcAft>
                <a:buClrTx/>
                <a:buSzTx/>
                <a:buFontTx/>
                <a:buNone/>
                <a:tabLst/>
                <a:defRPr/>
              </a:pPr>
              <a:t>35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4369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a:t>Basert på disse anbefalingene ser vi for oss en regelverksmodell slik som illustrert her. </a:t>
            </a:r>
          </a:p>
          <a:p>
            <a:endParaRPr lang="nb-NO" sz="1800"/>
          </a:p>
          <a:p>
            <a:r>
              <a:rPr lang="nb-NO" sz="1800"/>
              <a:t>I den grad det er behov for særregulering som avviker fra arbeidsmiljølovens regler så kan dette fastsettes i forskrift i medhold av arbeidsmiljøloven. Her har vi identifisert et behov for egne regler for arbeidstid. Grunnen til det er at det personellet som skal utføre ettersyn og vedlikehold på vindturbinene må transporteres til havs og da kan det være behov for å avvike fra de alminnelige reglene i arbeidsmiljøloven. </a:t>
            </a:r>
          </a:p>
          <a:p>
            <a:endParaRPr lang="nb-NO" sz="1800"/>
          </a:p>
          <a:p>
            <a:r>
              <a:rPr lang="nb-NO" sz="1800"/>
              <a:t>(De særskilte reglene for arbeidstid som gjelder i petroleumsvirksomheten mener vi ikke er et naturlig utgangspunkt i fordi særlige regler knyttet til arbeidsmiljø i petroleumsvirksomheten er etablert på bakgrunn av særlige hensyn som gjør seg gjeldende i denne bransjen, bl.a. i hovedsak bemannede innretninger med personell som går i turnus.)</a:t>
            </a:r>
          </a:p>
          <a:p>
            <a:endParaRPr lang="nb-NO" sz="1800"/>
          </a:p>
          <a:p>
            <a:r>
              <a:rPr lang="nb-NO" sz="1800"/>
              <a:t>Under havenergilova så har vi identifisert behov for regler om beredskap og også noen tekniske krav knytet til understellet på havvindanleggene. Dette kan da altså reguleres i forskrift i medhold av denne loven. </a:t>
            </a:r>
          </a:p>
          <a:p>
            <a:endParaRPr lang="nb-NO" sz="1800"/>
          </a:p>
          <a:p>
            <a:r>
              <a:rPr lang="nb-NO" sz="1800"/>
              <a:t>Når det gjelder det som er plassert til høyre for streken her så er det ment å illustrere grensegangen mellom regulering av havvindnæringen og de operasjoner i tilknytning til denne næringen som vil omfattes av  sjøfart og som reguleres av maritimt regelverk. Det vil jo da være bruk av fartøy både i utbyggingsfasen og i driftsfasen. Her gjelder sjøfartslovgivningen og denne virksomheten følges opp av Sjøfartsdirektoratet. </a:t>
            </a:r>
          </a:p>
          <a:p>
            <a:endParaRPr lang="nb-NO" sz="1800"/>
          </a:p>
          <a:p>
            <a:r>
              <a:rPr lang="nb-NO" sz="1800"/>
              <a:t>(Det som ikke fremgår av figuren her men som kanskje også kunne ha vært med er grensedragningen mot HMS-regelverk som forvaltes av Norges vassdrags- og energidirektorat. Her tror vi det er grunnlag for å nærmere vurdere om noen tekniske krav til el-anlegg bør reguleres samlet og forvaltes av NVE som er ansvarlig instans for behandling og godkjenning av detaljplan for utbygging av energianlegg til havs.) </a:t>
            </a:r>
          </a:p>
          <a:p>
            <a:endParaRPr lang="nb-NO"/>
          </a:p>
        </p:txBody>
      </p:sp>
      <p:sp>
        <p:nvSpPr>
          <p:cNvPr id="4" name="Slide Number Placeholder 3"/>
          <p:cNvSpPr>
            <a:spLocks noGrp="1"/>
          </p:cNvSpPr>
          <p:nvPr>
            <p:ph type="sldNum" sz="quarter" idx="5"/>
          </p:nvPr>
        </p:nvSpPr>
        <p:spPr/>
        <p:txBody>
          <a:bodyPr/>
          <a:lstStyle/>
          <a:p>
            <a:fld id="{33BE830B-E2CD-4BA5-BE96-55D0DE50E4CC}" type="slidenum">
              <a:rPr lang="nb-NO" smtClean="0"/>
              <a:t>36</a:t>
            </a:fld>
            <a:endParaRPr lang="nb-NO"/>
          </a:p>
        </p:txBody>
      </p:sp>
    </p:spTree>
    <p:extLst>
      <p:ext uri="{BB962C8B-B14F-4D97-AF65-F5344CB8AC3E}">
        <p14:creationId xmlns:p14="http://schemas.microsoft.com/office/powerpoint/2010/main" val="2128241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37</a:t>
            </a:fld>
            <a:endParaRPr lang="nb-NO"/>
          </a:p>
        </p:txBody>
      </p:sp>
    </p:spTree>
    <p:extLst>
      <p:ext uri="{BB962C8B-B14F-4D97-AF65-F5344CB8AC3E}">
        <p14:creationId xmlns:p14="http://schemas.microsoft.com/office/powerpoint/2010/main" val="1399579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3" y="731838"/>
            <a:ext cx="6545262" cy="3683000"/>
          </a:xfrm>
        </p:spPr>
      </p:sp>
      <p:sp>
        <p:nvSpPr>
          <p:cNvPr id="3" name="Notes Placeholder 2"/>
          <p:cNvSpPr>
            <a:spLocks noGrp="1"/>
          </p:cNvSpPr>
          <p:nvPr>
            <p:ph type="body" idx="1"/>
          </p:nvPr>
        </p:nvSpPr>
        <p:spPr/>
        <p:txBody>
          <a:bodyPr/>
          <a:lstStyle/>
          <a:p>
            <a:endParaRPr lang="en-GB" b="0" baseline="0"/>
          </a:p>
        </p:txBody>
      </p:sp>
      <p:sp>
        <p:nvSpPr>
          <p:cNvPr id="4" name="Slide Number Placeholder 3"/>
          <p:cNvSpPr>
            <a:spLocks noGrp="1"/>
          </p:cNvSpPr>
          <p:nvPr>
            <p:ph type="sldNum" sz="quarter" idx="10"/>
          </p:nvPr>
        </p:nvSpPr>
        <p:spPr/>
        <p:txBody>
          <a:bodyPr/>
          <a:lstStyle/>
          <a:p>
            <a:fld id="{AD2EC2AB-FD5C-4EF7-AF8D-FB95907AF3A4}" type="slidenum">
              <a:rPr lang="en-GB" smtClean="0"/>
              <a:t>38</a:t>
            </a:fld>
            <a:endParaRPr lang="en-GB"/>
          </a:p>
        </p:txBody>
      </p:sp>
    </p:spTree>
    <p:extLst>
      <p:ext uri="{BB962C8B-B14F-4D97-AF65-F5344CB8AC3E}">
        <p14:creationId xmlns:p14="http://schemas.microsoft.com/office/powerpoint/2010/main" val="83035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4</a:t>
            </a:fld>
            <a:endParaRPr lang="nb-NO"/>
          </a:p>
        </p:txBody>
      </p:sp>
    </p:spTree>
    <p:extLst>
      <p:ext uri="{BB962C8B-B14F-4D97-AF65-F5344CB8AC3E}">
        <p14:creationId xmlns:p14="http://schemas.microsoft.com/office/powerpoint/2010/main" val="90459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5</a:t>
            </a:fld>
            <a:endParaRPr lang="nb-NO"/>
          </a:p>
        </p:txBody>
      </p:sp>
    </p:spTree>
    <p:extLst>
      <p:ext uri="{BB962C8B-B14F-4D97-AF65-F5344CB8AC3E}">
        <p14:creationId xmlns:p14="http://schemas.microsoft.com/office/powerpoint/2010/main" val="9503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131682C-208B-4A37-9EDC-1447EDE250AA}" type="slidenum">
              <a:rPr lang="nb-NO" smtClean="0"/>
              <a:pPr/>
              <a:t>6</a:t>
            </a:fld>
            <a:endParaRPr lang="nb-NO"/>
          </a:p>
        </p:txBody>
      </p:sp>
    </p:spTree>
    <p:extLst>
      <p:ext uri="{BB962C8B-B14F-4D97-AF65-F5344CB8AC3E}">
        <p14:creationId xmlns:p14="http://schemas.microsoft.com/office/powerpoint/2010/main" val="403963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131682C-208B-4A37-9EDC-1447EDE250AA}" type="slidenum">
              <a:rPr lang="nb-NO" smtClean="0"/>
              <a:pPr/>
              <a:t>9</a:t>
            </a:fld>
            <a:endParaRPr lang="nb-NO"/>
          </a:p>
        </p:txBody>
      </p:sp>
    </p:spTree>
    <p:extLst>
      <p:ext uri="{BB962C8B-B14F-4D97-AF65-F5344CB8AC3E}">
        <p14:creationId xmlns:p14="http://schemas.microsoft.com/office/powerpoint/2010/main" val="373669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8438593-3C7B-4C8B-BBF2-3EE7B52C1EA5}" type="slidenum">
              <a:rPr lang="nb-NO" smtClean="0"/>
              <a:pPr/>
              <a:t>10</a:t>
            </a:fld>
            <a:endParaRPr lang="nb-NO"/>
          </a:p>
        </p:txBody>
      </p:sp>
    </p:spTree>
    <p:extLst>
      <p:ext uri="{BB962C8B-B14F-4D97-AF65-F5344CB8AC3E}">
        <p14:creationId xmlns:p14="http://schemas.microsoft.com/office/powerpoint/2010/main" val="174962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 har </a:t>
            </a:r>
            <a:r>
              <a:rPr lang="en-GB" err="1"/>
              <a:t>sammen</a:t>
            </a:r>
            <a:r>
              <a:rPr lang="en-GB"/>
              <a:t> </a:t>
            </a:r>
            <a:r>
              <a:rPr lang="en-GB" err="1"/>
              <a:t>intensjon</a:t>
            </a:r>
            <a:r>
              <a:rPr lang="en-GB"/>
              <a:t> /</a:t>
            </a:r>
            <a:r>
              <a:rPr lang="en-GB" err="1"/>
              <a:t>ambisjon</a:t>
            </a:r>
            <a:r>
              <a:rPr lang="en-GB"/>
              <a:t> for </a:t>
            </a:r>
            <a:r>
              <a:rPr lang="en-GB" err="1"/>
              <a:t>havvind</a:t>
            </a:r>
            <a:r>
              <a:rPr lang="en-GB"/>
              <a:t> </a:t>
            </a:r>
            <a:r>
              <a:rPr lang="en-GB" err="1"/>
              <a:t>som</a:t>
            </a:r>
            <a:r>
              <a:rPr lang="en-GB"/>
              <a:t> for </a:t>
            </a:r>
            <a:r>
              <a:rPr lang="en-GB" err="1"/>
              <a:t>olje</a:t>
            </a:r>
            <a:r>
              <a:rPr lang="en-GB"/>
              <a:t> </a:t>
            </a:r>
            <a:r>
              <a:rPr lang="en-GB" err="1"/>
              <a:t>og</a:t>
            </a:r>
            <a:r>
              <a:rPr lang="en-GB"/>
              <a:t> </a:t>
            </a:r>
            <a:r>
              <a:rPr lang="en-GB" err="1"/>
              <a:t>gass</a:t>
            </a:r>
            <a:r>
              <a:rPr lang="en-GB"/>
              <a:t> -  </a:t>
            </a:r>
            <a:r>
              <a:rPr lang="en-GB" err="1"/>
              <a:t>ansvarlig</a:t>
            </a:r>
            <a:r>
              <a:rPr lang="en-GB"/>
              <a:t> </a:t>
            </a:r>
            <a:r>
              <a:rPr lang="en-GB" err="1"/>
              <a:t>utbygging</a:t>
            </a:r>
            <a:r>
              <a:rPr lang="en-GB"/>
              <a:t> </a:t>
            </a:r>
            <a:r>
              <a:rPr lang="en-GB" err="1"/>
              <a:t>og</a:t>
            </a:r>
            <a:r>
              <a:rPr lang="en-GB"/>
              <a:t> drift </a:t>
            </a:r>
          </a:p>
        </p:txBody>
      </p:sp>
      <p:sp>
        <p:nvSpPr>
          <p:cNvPr id="4" name="Slide Number Placeholder 3"/>
          <p:cNvSpPr>
            <a:spLocks noGrp="1"/>
          </p:cNvSpPr>
          <p:nvPr>
            <p:ph type="sldNum" sz="quarter" idx="5"/>
          </p:nvPr>
        </p:nvSpPr>
        <p:spPr/>
        <p:txBody>
          <a:bodyPr/>
          <a:lstStyle/>
          <a:p>
            <a:fld id="{28438593-3C7B-4C8B-BBF2-3EE7B52C1EA5}" type="slidenum">
              <a:rPr lang="nb-NO" smtClean="0"/>
              <a:pPr/>
              <a:t>11</a:t>
            </a:fld>
            <a:endParaRPr lang="nb-NO"/>
          </a:p>
        </p:txBody>
      </p:sp>
    </p:spTree>
    <p:extLst>
      <p:ext uri="{BB962C8B-B14F-4D97-AF65-F5344CB8AC3E}">
        <p14:creationId xmlns:p14="http://schemas.microsoft.com/office/powerpoint/2010/main" val="2781930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7.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gnature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
            <a:ext cx="9157069" cy="514534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5321" y="1645923"/>
            <a:ext cx="3873365" cy="1429883"/>
          </a:xfrm>
          <a:prstGeom prst="rect">
            <a:avLst/>
          </a:prstGeom>
        </p:spPr>
      </p:pic>
    </p:spTree>
    <p:extLst>
      <p:ext uri="{BB962C8B-B14F-4D97-AF65-F5344CB8AC3E}">
        <p14:creationId xmlns:p14="http://schemas.microsoft.com/office/powerpoint/2010/main" val="332052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
            <a:ext cx="9157069" cy="5145349"/>
          </a:xfrm>
          <a:prstGeom prst="rect">
            <a:avLst/>
          </a:prstGeom>
        </p:spPr>
      </p:pic>
      <p:sp>
        <p:nvSpPr>
          <p:cNvPr id="2" name="Title 1"/>
          <p:cNvSpPr>
            <a:spLocks noGrp="1"/>
          </p:cNvSpPr>
          <p:nvPr>
            <p:ph type="title"/>
          </p:nvPr>
        </p:nvSpPr>
        <p:spPr>
          <a:xfrm>
            <a:off x="462911" y="877531"/>
            <a:ext cx="8229600" cy="491049"/>
          </a:xfrm>
        </p:spPr>
        <p:txBody>
          <a:bodyPr/>
          <a:lstStyle>
            <a:lvl1pPr>
              <a:defRPr>
                <a:solidFill>
                  <a:schemeClr val="bg1"/>
                </a:solidFill>
              </a:defRPr>
            </a:lvl1pPr>
          </a:lstStyle>
          <a:p>
            <a:r>
              <a:rPr lang="nb-NO"/>
              <a:t>Klikk for å redigere tittelstil</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170D9D27-BA5C-4C26-913A-402FCB72DACD}"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06" y="1366138"/>
            <a:ext cx="8227979"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0541" y="50184"/>
            <a:ext cx="1473947" cy="577350"/>
          </a:xfrm>
          <a:prstGeom prst="rect">
            <a:avLst/>
          </a:prstGeom>
        </p:spPr>
      </p:pic>
    </p:spTree>
    <p:extLst>
      <p:ext uri="{BB962C8B-B14F-4D97-AF65-F5344CB8AC3E}">
        <p14:creationId xmlns:p14="http://schemas.microsoft.com/office/powerpoint/2010/main" val="48944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a:xfrm>
            <a:off x="462911" y="877531"/>
            <a:ext cx="4258366" cy="491049"/>
          </a:xfrm>
        </p:spPr>
        <p:txBody>
          <a:bodyPr/>
          <a:lstStyle/>
          <a:p>
            <a:r>
              <a:rPr lang="nb-NO"/>
              <a:t>Klikk for å redigere tittelstil</a:t>
            </a:r>
          </a:p>
        </p:txBody>
      </p:sp>
      <p:sp>
        <p:nvSpPr>
          <p:cNvPr id="4" name="Date Placeholder 3"/>
          <p:cNvSpPr>
            <a:spLocks noGrp="1"/>
          </p:cNvSpPr>
          <p:nvPr>
            <p:ph type="dt" sz="half" idx="10"/>
          </p:nvPr>
        </p:nvSpPr>
        <p:spPr/>
        <p:txBody>
          <a:bodyPr/>
          <a:lstStyle/>
          <a:p>
            <a:fld id="{55005E8F-8E9B-48F6-8962-BFDFBFA5007B}"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10" y="1366138"/>
            <a:ext cx="4257527"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sp>
        <p:nvSpPr>
          <p:cNvPr id="9" name="Text Placeholder 8"/>
          <p:cNvSpPr>
            <a:spLocks noGrp="1"/>
          </p:cNvSpPr>
          <p:nvPr>
            <p:ph type="body" sz="quarter" idx="14" hasCustomPrompt="1"/>
          </p:nvPr>
        </p:nvSpPr>
        <p:spPr>
          <a:xfrm>
            <a:off x="4877083" y="945961"/>
            <a:ext cx="4266917" cy="657714"/>
          </a:xfrm>
        </p:spPr>
        <p:txBody>
          <a:bodyPr>
            <a:noAutofit/>
          </a:bodyPr>
          <a:lstStyle>
            <a:lvl1pPr marL="0" indent="0">
              <a:buNone/>
              <a:defRPr sz="2016">
                <a:latin typeface="+mn-lt"/>
              </a:defRPr>
            </a:lvl1pPr>
            <a:lvl2pPr>
              <a:defRPr sz="2016"/>
            </a:lvl2pPr>
            <a:lvl3pPr>
              <a:defRPr sz="2016"/>
            </a:lvl3pPr>
            <a:lvl4pPr>
              <a:defRPr sz="2016"/>
            </a:lvl4pPr>
            <a:lvl5pPr>
              <a:defRPr sz="2016"/>
            </a:lvl5pPr>
          </a:lstStyle>
          <a:p>
            <a:pPr lvl="0"/>
            <a:r>
              <a:rPr lang="nb-NO" err="1"/>
              <a:t>Text</a:t>
            </a:r>
            <a:endParaRPr lang="nb-NO"/>
          </a:p>
        </p:txBody>
      </p:sp>
      <p:sp>
        <p:nvSpPr>
          <p:cNvPr id="11" name="Picture Placeholder 10"/>
          <p:cNvSpPr>
            <a:spLocks noGrp="1"/>
          </p:cNvSpPr>
          <p:nvPr>
            <p:ph type="pic" sz="quarter" idx="15" hasCustomPrompt="1"/>
          </p:nvPr>
        </p:nvSpPr>
        <p:spPr>
          <a:xfrm>
            <a:off x="462707" y="1920809"/>
            <a:ext cx="4309894" cy="1920809"/>
          </a:xfrm>
        </p:spPr>
        <p:txBody>
          <a:bodyPr tIns="576000">
            <a:normAutofit/>
          </a:bodyPr>
          <a:lstStyle>
            <a:lvl1pPr marL="0" indent="0" algn="ctr">
              <a:buNone/>
              <a:defRPr sz="2016"/>
            </a:lvl1pPr>
          </a:lstStyle>
          <a:p>
            <a:r>
              <a:rPr lang="nb-NO" err="1"/>
              <a:t>Insert</a:t>
            </a:r>
            <a:r>
              <a:rPr lang="nb-NO"/>
              <a:t> </a:t>
            </a:r>
            <a:r>
              <a:rPr lang="nb-NO" err="1"/>
              <a:t>picture</a:t>
            </a:r>
            <a:endParaRPr lang="nb-NO"/>
          </a:p>
        </p:txBody>
      </p:sp>
      <p:sp>
        <p:nvSpPr>
          <p:cNvPr id="12" name="Picture Placeholder 10"/>
          <p:cNvSpPr>
            <a:spLocks noGrp="1"/>
          </p:cNvSpPr>
          <p:nvPr>
            <p:ph type="pic" sz="quarter" idx="16" hasCustomPrompt="1"/>
          </p:nvPr>
        </p:nvSpPr>
        <p:spPr>
          <a:xfrm>
            <a:off x="4876326" y="1920809"/>
            <a:ext cx="4267677" cy="1920809"/>
          </a:xfrm>
        </p:spPr>
        <p:txBody>
          <a:bodyPr tIns="576000">
            <a:normAutofit/>
          </a:bodyPr>
          <a:lstStyle>
            <a:lvl1pPr marL="0" indent="0" algn="ctr">
              <a:buNone/>
              <a:defRPr sz="2016"/>
            </a:lvl1pPr>
          </a:lstStyle>
          <a:p>
            <a:r>
              <a:rPr lang="nb-NO" err="1"/>
              <a:t>Insert</a:t>
            </a:r>
            <a:r>
              <a:rPr lang="nb-NO"/>
              <a:t> </a:t>
            </a:r>
            <a:r>
              <a:rPr lang="nb-NO" err="1"/>
              <a:t>picture</a:t>
            </a:r>
            <a:endParaRPr lang="nb-NO"/>
          </a:p>
        </p:txBody>
      </p:sp>
    </p:spTree>
    <p:extLst>
      <p:ext uri="{BB962C8B-B14F-4D97-AF65-F5344CB8AC3E}">
        <p14:creationId xmlns:p14="http://schemas.microsoft.com/office/powerpoint/2010/main" val="42902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2F4AA3-EED7-4FCD-A2EC-394E2653FD2F}"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11" name="Picture Placeholder 10"/>
          <p:cNvSpPr>
            <a:spLocks noGrp="1"/>
          </p:cNvSpPr>
          <p:nvPr>
            <p:ph type="pic" sz="quarter" idx="15" hasCustomPrompt="1"/>
          </p:nvPr>
        </p:nvSpPr>
        <p:spPr>
          <a:xfrm>
            <a:off x="490134" y="998216"/>
            <a:ext cx="8664565" cy="3536104"/>
          </a:xfrm>
        </p:spPr>
        <p:txBody>
          <a:bodyPr tIns="576000">
            <a:normAutofit/>
          </a:bodyPr>
          <a:lstStyle>
            <a:lvl1pPr marL="0" indent="0" algn="ctr">
              <a:buNone/>
              <a:defRPr sz="2016"/>
            </a:lvl1pPr>
          </a:lstStyle>
          <a:p>
            <a:r>
              <a:rPr lang="nb-NO" err="1"/>
              <a:t>Insert</a:t>
            </a:r>
            <a:r>
              <a:rPr lang="nb-NO"/>
              <a:t> </a:t>
            </a:r>
            <a:r>
              <a:rPr lang="nb-NO" err="1"/>
              <a:t>picture</a:t>
            </a:r>
            <a:endParaRPr lang="nb-NO"/>
          </a:p>
        </p:txBody>
      </p:sp>
    </p:spTree>
    <p:extLst>
      <p:ext uri="{BB962C8B-B14F-4D97-AF65-F5344CB8AC3E}">
        <p14:creationId xmlns:p14="http://schemas.microsoft.com/office/powerpoint/2010/main" val="336485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large picture">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1801" y="447790"/>
            <a:ext cx="9142199" cy="4703714"/>
          </a:xfrm>
        </p:spPr>
        <p:txBody>
          <a:bodyPr tIns="2232000">
            <a:normAutofit/>
          </a:bodyPr>
          <a:lstStyle>
            <a:lvl1pPr marL="0" indent="0" algn="ctr">
              <a:buNone/>
              <a:defRPr sz="2016"/>
            </a:lvl1pPr>
          </a:lstStyle>
          <a:p>
            <a:r>
              <a:rPr lang="nb-NO" err="1"/>
              <a:t>Insert</a:t>
            </a:r>
            <a:r>
              <a:rPr lang="nb-NO"/>
              <a:t> </a:t>
            </a:r>
            <a:r>
              <a:rPr lang="nb-NO" err="1"/>
              <a:t>picture</a:t>
            </a:r>
            <a:endParaRPr lang="nb-NO"/>
          </a:p>
        </p:txBody>
      </p:sp>
      <p:sp>
        <p:nvSpPr>
          <p:cNvPr id="2" name="Date Placeholder 1"/>
          <p:cNvSpPr>
            <a:spLocks noGrp="1"/>
          </p:cNvSpPr>
          <p:nvPr>
            <p:ph type="dt" sz="half" idx="16"/>
          </p:nvPr>
        </p:nvSpPr>
        <p:spPr/>
        <p:txBody>
          <a:bodyPr/>
          <a:lstStyle/>
          <a:p>
            <a:fld id="{9174A18F-E936-4276-AAA9-B19EDD5DAC29}" type="datetime1">
              <a:rPr lang="nb-NO" smtClean="0"/>
              <a:pPr/>
              <a:t>22.11.2021</a:t>
            </a:fld>
            <a:endParaRPr lang="nb-NO"/>
          </a:p>
        </p:txBody>
      </p:sp>
      <p:sp>
        <p:nvSpPr>
          <p:cNvPr id="3" name="Footer Placeholder 2"/>
          <p:cNvSpPr>
            <a:spLocks noGrp="1"/>
          </p:cNvSpPr>
          <p:nvPr>
            <p:ph type="ftr" sz="quarter" idx="17"/>
          </p:nvPr>
        </p:nvSpPr>
        <p:spPr/>
        <p:txBody>
          <a:bodyPr/>
          <a:lstStyle/>
          <a:p>
            <a:r>
              <a:rPr lang="en-US"/>
              <a:t>- Presentation title. Insert from "Header &amp; Footer"</a:t>
            </a:r>
            <a:endParaRPr lang="nb-NO"/>
          </a:p>
        </p:txBody>
      </p:sp>
    </p:spTree>
    <p:extLst>
      <p:ext uri="{BB962C8B-B14F-4D97-AF65-F5344CB8AC3E}">
        <p14:creationId xmlns:p14="http://schemas.microsoft.com/office/powerpoint/2010/main" val="373119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62911" y="877531"/>
            <a:ext cx="8229600" cy="491049"/>
          </a:xfrm>
        </p:spPr>
        <p:txBody>
          <a:bodyPr/>
          <a:lstStyle/>
          <a:p>
            <a:r>
              <a:rPr lang="nb-NO"/>
              <a:t>Klikk for å redigere tittelstil</a:t>
            </a:r>
          </a:p>
        </p:txBody>
      </p:sp>
      <p:sp>
        <p:nvSpPr>
          <p:cNvPr id="3" name="Content Placeholder 2"/>
          <p:cNvSpPr>
            <a:spLocks noGrp="1"/>
          </p:cNvSpPr>
          <p:nvPr>
            <p:ph idx="1"/>
          </p:nvPr>
        </p:nvSpPr>
        <p:spPr>
          <a:xfrm>
            <a:off x="462707" y="1795463"/>
            <a:ext cx="3992715" cy="31119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A5F97071-75D1-4512-A9DF-A4345092C72F}"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06" y="1366138"/>
            <a:ext cx="8227979"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sp>
        <p:nvSpPr>
          <p:cNvPr id="9" name="Content Placeholder 2"/>
          <p:cNvSpPr>
            <a:spLocks noGrp="1"/>
          </p:cNvSpPr>
          <p:nvPr>
            <p:ph idx="14"/>
          </p:nvPr>
        </p:nvSpPr>
        <p:spPr>
          <a:xfrm>
            <a:off x="4696003" y="1795463"/>
            <a:ext cx="3992715" cy="31119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04289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p>
            <a:fld id="{A2A97ABB-7CA4-4B69-A452-84622A81DBE4}" type="datetime1">
              <a:rPr lang="nb-NO" smtClean="0"/>
              <a:pPr/>
              <a:t>22.11.2021</a:t>
            </a:fld>
            <a:endParaRPr lang="nb-NO"/>
          </a:p>
        </p:txBody>
      </p:sp>
      <p:sp>
        <p:nvSpPr>
          <p:cNvPr id="4" name="Footer Placeholder 3"/>
          <p:cNvSpPr>
            <a:spLocks noGrp="1"/>
          </p:cNvSpPr>
          <p:nvPr>
            <p:ph type="ftr" sz="quarter" idx="11"/>
          </p:nvPr>
        </p:nvSpPr>
        <p:spPr/>
        <p:txBody>
          <a:bodyPr/>
          <a:lstStyle/>
          <a:p>
            <a:r>
              <a:rPr lang="en-US"/>
              <a:t>- Presentation title. Insert from "Header &amp; Footer"</a:t>
            </a:r>
            <a:endParaRPr lang="nb-NO"/>
          </a:p>
        </p:txBody>
      </p:sp>
      <p:sp>
        <p:nvSpPr>
          <p:cNvPr id="5" name="Slide Number Placeholder 4"/>
          <p:cNvSpPr>
            <a:spLocks noGrp="1"/>
          </p:cNvSpPr>
          <p:nvPr>
            <p:ph type="sldNum" sz="quarter" idx="12"/>
          </p:nvPr>
        </p:nvSpPr>
        <p:spPr/>
        <p:txBody>
          <a:bodyPr/>
          <a:lstStyle/>
          <a:p>
            <a:fld id="{0ECD7AB5-6537-4741-B594-27CBFDEE586D}" type="slidenum">
              <a:rPr lang="nb-NO" smtClean="0"/>
              <a:pPr/>
              <a:t>‹#›</a:t>
            </a:fld>
            <a:endParaRPr lang="nb-NO"/>
          </a:p>
        </p:txBody>
      </p:sp>
    </p:spTree>
    <p:extLst>
      <p:ext uri="{BB962C8B-B14F-4D97-AF65-F5344CB8AC3E}">
        <p14:creationId xmlns:p14="http://schemas.microsoft.com/office/powerpoint/2010/main" val="91924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C8DFD-2790-4C60-BA74-684945348233}" type="datetime1">
              <a:rPr lang="nb-NO" smtClean="0"/>
              <a:pPr/>
              <a:t>22.11.2021</a:t>
            </a:fld>
            <a:endParaRPr lang="nb-NO"/>
          </a:p>
        </p:txBody>
      </p:sp>
      <p:sp>
        <p:nvSpPr>
          <p:cNvPr id="3" name="Footer Placeholder 2"/>
          <p:cNvSpPr>
            <a:spLocks noGrp="1"/>
          </p:cNvSpPr>
          <p:nvPr>
            <p:ph type="ftr" sz="quarter" idx="11"/>
          </p:nvPr>
        </p:nvSpPr>
        <p:spPr/>
        <p:txBody>
          <a:bodyPr/>
          <a:lstStyle/>
          <a:p>
            <a:r>
              <a:rPr lang="en-US"/>
              <a:t>- Presentation title. Insert from "Header &amp; Footer"</a:t>
            </a:r>
            <a:endParaRPr lang="nb-NO"/>
          </a:p>
        </p:txBody>
      </p:sp>
      <p:sp>
        <p:nvSpPr>
          <p:cNvPr id="4" name="Slide Number Placeholder 3"/>
          <p:cNvSpPr>
            <a:spLocks noGrp="1"/>
          </p:cNvSpPr>
          <p:nvPr>
            <p:ph type="sldNum" sz="quarter" idx="12"/>
          </p:nvPr>
        </p:nvSpPr>
        <p:spPr/>
        <p:txBody>
          <a:bodyPr/>
          <a:lstStyle/>
          <a:p>
            <a:fld id="{0ECD7AB5-6537-4741-B594-27CBFDEE586D}" type="slidenum">
              <a:rPr lang="nb-NO" smtClean="0"/>
              <a:pPr/>
              <a:t>‹#›</a:t>
            </a:fld>
            <a:endParaRPr lang="nb-NO"/>
          </a:p>
        </p:txBody>
      </p:sp>
    </p:spTree>
    <p:extLst>
      <p:ext uri="{BB962C8B-B14F-4D97-AF65-F5344CB8AC3E}">
        <p14:creationId xmlns:p14="http://schemas.microsoft.com/office/powerpoint/2010/main" val="1283661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404813" y="1297780"/>
            <a:ext cx="4099322"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4638676" y="1297780"/>
            <a:ext cx="4099322"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668224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p:cNvSpPr>
            <a:spLocks noGrp="1"/>
          </p:cNvSpPr>
          <p:nvPr>
            <p:ph type="dt" sz="half" idx="10"/>
          </p:nvPr>
        </p:nvSpPr>
        <p:spPr>
          <a:xfrm>
            <a:off x="0" y="5143500"/>
            <a:ext cx="0" cy="0"/>
          </a:xfrm>
        </p:spPr>
        <p:txBody>
          <a:bodyPr/>
          <a:lstStyle>
            <a:lvl1pPr>
              <a:defRPr>
                <a:noFill/>
              </a:defRPr>
            </a:lvl1p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087389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404812" y="1297781"/>
            <a:ext cx="2688432" cy="3237311"/>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933825" y="1297781"/>
            <a:ext cx="1981201" cy="3237310"/>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6755607" y="1297781"/>
            <a:ext cx="1981201" cy="3237309"/>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5143500"/>
            <a:ext cx="0" cy="0"/>
          </a:xfrm>
        </p:spPr>
        <p:txBody>
          <a:bodyPr/>
          <a:lstStyle/>
          <a:p>
            <a:fld id="{727BBD34-DD59-49E1-9776-D67684F06344}" type="datetime4">
              <a:rPr lang="en-GB" smtClean="0"/>
              <a:pPr/>
              <a:t>22 November 2021</a:t>
            </a:fld>
            <a:endParaRPr lang="en-GB"/>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1082302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809741" y="99822"/>
            <a:ext cx="7567501" cy="1104087"/>
          </a:xfrm>
        </p:spPr>
        <p:txBody>
          <a:bodyPr anchor="b">
            <a:normAutofit/>
          </a:bodyPr>
          <a:lstStyle>
            <a:lvl1pPr>
              <a:defRPr sz="2353">
                <a:solidFill>
                  <a:srgbClr val="130C0E"/>
                </a:solidFill>
              </a:defRPr>
            </a:lvl1pPr>
          </a:lstStyle>
          <a:p>
            <a:r>
              <a:rPr lang="nb-NO"/>
              <a:t>Klikk for å redigere tittelstil</a:t>
            </a:r>
          </a:p>
        </p:txBody>
      </p:sp>
      <p:sp>
        <p:nvSpPr>
          <p:cNvPr id="3" name="Content Placeholder 2"/>
          <p:cNvSpPr>
            <a:spLocks noGrp="1"/>
          </p:cNvSpPr>
          <p:nvPr>
            <p:ph idx="1"/>
          </p:nvPr>
        </p:nvSpPr>
        <p:spPr>
          <a:xfrm>
            <a:off x="809741" y="1795463"/>
            <a:ext cx="7567501" cy="3111956"/>
          </a:xfrm>
        </p:spPr>
        <p:txBody>
          <a:bodyPr>
            <a:normAutofit/>
          </a:bodyPr>
          <a:lstStyle>
            <a:lvl1pPr marL="152048" indent="-152048">
              <a:defRPr sz="1512"/>
            </a:lvl1pPr>
            <a:lvl2pPr marL="600189" indent="-144046">
              <a:defRPr sz="1343"/>
            </a:lvl2pPr>
            <a:lvl3pPr marL="976308" indent="-144046">
              <a:defRPr sz="1176"/>
            </a:lvl3pPr>
            <a:lvl4pPr marL="1280403" indent="-152048">
              <a:defRPr sz="1176"/>
            </a:lvl4pPr>
            <a:lvl5pPr marL="1504476" indent="-144046">
              <a:defRPr sz="1176"/>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ext Placeholder 7"/>
          <p:cNvSpPr>
            <a:spLocks noGrp="1"/>
          </p:cNvSpPr>
          <p:nvPr>
            <p:ph type="body" sz="quarter" idx="13" hasCustomPrompt="1"/>
          </p:nvPr>
        </p:nvSpPr>
        <p:spPr>
          <a:xfrm>
            <a:off x="809741" y="1200886"/>
            <a:ext cx="7567501" cy="402311"/>
          </a:xfrm>
        </p:spPr>
        <p:txBody>
          <a:bodyPr>
            <a:normAutofit/>
          </a:bodyPr>
          <a:lstStyle>
            <a:lvl1pPr marL="0" indent="0">
              <a:buNone/>
              <a:defRPr sz="1176">
                <a:solidFill>
                  <a:srgbClr val="130C0E"/>
                </a:solidFill>
                <a:latin typeface="+mn-lt"/>
              </a:defRPr>
            </a:lvl1pPr>
          </a:lstStyle>
          <a:p>
            <a:pPr lvl="0"/>
            <a:r>
              <a:rPr lang="nb-NO" err="1"/>
              <a:t>Subtitle</a:t>
            </a:r>
            <a:endParaRPr lang="nb-NO"/>
          </a:p>
        </p:txBody>
      </p:sp>
      <p:sp>
        <p:nvSpPr>
          <p:cNvPr id="10" name="Plassholder for lysbildenummer 9"/>
          <p:cNvSpPr>
            <a:spLocks noGrp="1"/>
          </p:cNvSpPr>
          <p:nvPr>
            <p:ph type="sldNum" sz="quarter" idx="16"/>
          </p:nvPr>
        </p:nvSpPr>
        <p:spPr/>
        <p:txBody>
          <a:bodyPr/>
          <a:lstStyle/>
          <a:p>
            <a:fld id="{0ECD7AB5-6537-4741-B594-27CBFDEE586D}" type="slidenum">
              <a:rPr lang="nb-NO" smtClean="0"/>
              <a:pPr/>
              <a:t>‹#›</a:t>
            </a:fld>
            <a:endParaRPr lang="nb-NO"/>
          </a:p>
        </p:txBody>
      </p:sp>
    </p:spTree>
    <p:extLst>
      <p:ext uri="{BB962C8B-B14F-4D97-AF65-F5344CB8AC3E}">
        <p14:creationId xmlns:p14="http://schemas.microsoft.com/office/powerpoint/2010/main" val="549221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A4CC0D-252A-4082-A9D4-3F207208FAF5}"/>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3B72BEF2-43AA-4C7A-99BF-E3713B6F9D43}"/>
              </a:ext>
            </a:extLst>
          </p:cNvPr>
          <p:cNvSpPr>
            <a:spLocks noGrp="1"/>
          </p:cNvSpPr>
          <p:nvPr>
            <p:ph type="sldNum" sz="quarter" idx="10"/>
          </p:nvPr>
        </p:nvSpPr>
        <p:spPr/>
        <p:txBody>
          <a:bodyPr/>
          <a:lstStyle/>
          <a:p>
            <a:fld id="{0ECD7AB5-6537-4741-B594-27CBFDEE586D}" type="slidenum">
              <a:rPr lang="nb-NO" smtClean="0"/>
              <a:pPr/>
              <a:t>‹#›</a:t>
            </a:fld>
            <a:endParaRPr lang="nb-NO"/>
          </a:p>
        </p:txBody>
      </p:sp>
      <p:pic>
        <p:nvPicPr>
          <p:cNvPr id="4" name="Picture 2" descr="Image">
            <a:extLst>
              <a:ext uri="{FF2B5EF4-FFF2-40B4-BE49-F238E27FC236}">
                <a16:creationId xmlns:a16="http://schemas.microsoft.com/office/drawing/2014/main" id="{4BE7B616-1671-498B-911E-933D0C4457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080" y="0"/>
            <a:ext cx="11523491" cy="5621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_ny.png">
            <a:extLst>
              <a:ext uri="{FF2B5EF4-FFF2-40B4-BE49-F238E27FC236}">
                <a16:creationId xmlns:a16="http://schemas.microsoft.com/office/drawing/2014/main" id="{1C264853-AF71-48C9-98F4-6EE2164F06FA}"/>
              </a:ext>
            </a:extLst>
          </p:cNvPr>
          <p:cNvPicPr>
            <a:picLocks noChangeAspect="1"/>
          </p:cNvPicPr>
          <p:nvPr userDrawn="1"/>
        </p:nvPicPr>
        <p:blipFill>
          <a:blip r:embed="rId3" cstate="print"/>
          <a:stretch>
            <a:fillRect/>
          </a:stretch>
        </p:blipFill>
        <p:spPr>
          <a:xfrm>
            <a:off x="7101064" y="136121"/>
            <a:ext cx="1476860" cy="468859"/>
          </a:xfrm>
          <a:prstGeom prst="rect">
            <a:avLst/>
          </a:prstGeom>
        </p:spPr>
      </p:pic>
    </p:spTree>
    <p:extLst>
      <p:ext uri="{BB962C8B-B14F-4D97-AF65-F5344CB8AC3E}">
        <p14:creationId xmlns:p14="http://schemas.microsoft.com/office/powerpoint/2010/main" val="2104734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5AD30D56-7424-4830-ABBC-E1CCEDA7A2DF}"/>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2700000" y="0"/>
            <a:ext cx="6444000" cy="51435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1" name="Logo">
            <a:extLst>
              <a:ext uri="{FF2B5EF4-FFF2-40B4-BE49-F238E27FC236}">
                <a16:creationId xmlns:a16="http://schemas.microsoft.com/office/drawing/2014/main" id="{1E1CB065-BC3E-419D-8CD5-6001359B1AF9}"/>
              </a:ext>
            </a:extLst>
          </p:cNvPr>
          <p:cNvGrpSpPr>
            <a:grpSpLocks noChangeAspect="1"/>
          </p:cNvGrpSpPr>
          <p:nvPr userDrawn="1"/>
        </p:nvGrpSpPr>
        <p:grpSpPr>
          <a:xfrm>
            <a:off x="404813" y="405001"/>
            <a:ext cx="1277100" cy="545428"/>
            <a:chOff x="6380216" y="4059273"/>
            <a:chExt cx="2905863" cy="1241045"/>
          </a:xfrm>
        </p:grpSpPr>
        <p:sp>
          <p:nvSpPr>
            <p:cNvPr id="22" name="Freeform: Shape 21">
              <a:extLst>
                <a:ext uri="{FF2B5EF4-FFF2-40B4-BE49-F238E27FC236}">
                  <a16:creationId xmlns:a16="http://schemas.microsoft.com/office/drawing/2014/main" id="{60EF3EE0-04F6-4F0F-9C30-138E10130D0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23" name="Freeform: Shape 22">
              <a:extLst>
                <a:ext uri="{FF2B5EF4-FFF2-40B4-BE49-F238E27FC236}">
                  <a16:creationId xmlns:a16="http://schemas.microsoft.com/office/drawing/2014/main" id="{29F265DC-74E8-4BFF-92A1-092ADEFABD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33" name="Freeform: Shape 32">
              <a:extLst>
                <a:ext uri="{FF2B5EF4-FFF2-40B4-BE49-F238E27FC236}">
                  <a16:creationId xmlns:a16="http://schemas.microsoft.com/office/drawing/2014/main" id="{39C07ABC-F814-4A0D-B933-8FF8308531B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34" name="Freeform: Shape 33">
              <a:extLst>
                <a:ext uri="{FF2B5EF4-FFF2-40B4-BE49-F238E27FC236}">
                  <a16:creationId xmlns:a16="http://schemas.microsoft.com/office/drawing/2014/main" id="{0C74A0EA-43E9-4563-A55A-F825A81DC14D}"/>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35" name="Freeform: Shape 34">
              <a:extLst>
                <a:ext uri="{FF2B5EF4-FFF2-40B4-BE49-F238E27FC236}">
                  <a16:creationId xmlns:a16="http://schemas.microsoft.com/office/drawing/2014/main" id="{08704FAE-A924-4ACA-BF5E-2A8B000538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36" name="Freeform: Shape 35">
              <a:extLst>
                <a:ext uri="{FF2B5EF4-FFF2-40B4-BE49-F238E27FC236}">
                  <a16:creationId xmlns:a16="http://schemas.microsoft.com/office/drawing/2014/main" id="{44A7CF80-4160-43E8-868F-65E74933C8A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pic>
        <p:nvPicPr>
          <p:cNvPr id="27" name="TAGLINE 60Black">
            <a:extLst>
              <a:ext uri="{FF2B5EF4-FFF2-40B4-BE49-F238E27FC236}">
                <a16:creationId xmlns:a16="http://schemas.microsoft.com/office/drawing/2014/main" id="{3A5FFB45-3585-4395-809E-0CF65EFB70E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1647" y="404813"/>
            <a:ext cx="1277540" cy="83017"/>
          </a:xfrm>
          <a:prstGeom prst="rect">
            <a:avLst/>
          </a:prstGeom>
        </p:spPr>
      </p:pic>
      <p:sp>
        <p:nvSpPr>
          <p:cNvPr id="2" name="Title 1"/>
          <p:cNvSpPr>
            <a:spLocks noGrp="1"/>
          </p:cNvSpPr>
          <p:nvPr>
            <p:ph type="ctrTitle" hasCustomPrompt="1"/>
          </p:nvPr>
        </p:nvSpPr>
        <p:spPr>
          <a:xfrm>
            <a:off x="404813" y="1297782"/>
            <a:ext cx="6218099" cy="2239219"/>
          </a:xfrm>
        </p:spPr>
        <p:txBody>
          <a:bodyPr anchor="b" anchorCtr="0">
            <a:noAutofit/>
          </a:bodyPr>
          <a:lstStyle>
            <a:lvl1pPr>
              <a:lnSpc>
                <a:spcPct val="83000"/>
              </a:lnSpc>
              <a:defRPr sz="4500">
                <a:solidFill>
                  <a:schemeClr val="accent1"/>
                </a:solidFill>
              </a:defRPr>
            </a:lvl1pPr>
          </a:lstStyle>
          <a:p>
            <a:r>
              <a:rPr lang="en-GB"/>
              <a:t>Click to add title</a:t>
            </a:r>
          </a:p>
        </p:txBody>
      </p:sp>
      <p:sp>
        <p:nvSpPr>
          <p:cNvPr id="31" name="Subtitle 2"/>
          <p:cNvSpPr>
            <a:spLocks noGrp="1"/>
          </p:cNvSpPr>
          <p:nvPr>
            <p:ph type="subTitle" idx="1" hasCustomPrompt="1"/>
          </p:nvPr>
        </p:nvSpPr>
        <p:spPr>
          <a:xfrm>
            <a:off x="405000" y="3709800"/>
            <a:ext cx="6218099" cy="486054"/>
          </a:xfrm>
        </p:spPr>
        <p:txBody>
          <a:bodyPr/>
          <a:lstStyle>
            <a:lvl1pPr marL="0" indent="0" algn="l" defTabSz="685800" rtl="0" eaLnBrk="1" latinLnBrk="0" hangingPunct="1">
              <a:lnSpc>
                <a:spcPct val="83000"/>
              </a:lnSpc>
              <a:spcBef>
                <a:spcPts val="0"/>
              </a:spcBef>
              <a:buNone/>
              <a:defRPr lang="en-US" sz="1500" b="0" kern="1200" dirty="0">
                <a:solidFill>
                  <a:schemeClr val="accent1"/>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404811" y="4326732"/>
            <a:ext cx="6218287" cy="208360"/>
          </a:xfrm>
        </p:spPr>
        <p:txBody>
          <a:bodyPr anchor="b" anchorCtr="0"/>
          <a:lstStyle>
            <a:lvl1pPr marL="0" indent="0">
              <a:lnSpc>
                <a:spcPct val="83000"/>
              </a:lnSpc>
              <a:spcBef>
                <a:spcPts val="0"/>
              </a:spcBef>
              <a:buNone/>
              <a:tabLst/>
              <a:defRPr sz="1050" b="0"/>
            </a:lvl1pPr>
            <a:lvl2pPr marL="0" indent="0">
              <a:lnSpc>
                <a:spcPct val="83000"/>
              </a:lnSpc>
              <a:spcBef>
                <a:spcPts val="0"/>
              </a:spcBef>
              <a:buNone/>
              <a:tabLst/>
              <a:defRPr sz="1050" b="0"/>
            </a:lvl2pPr>
            <a:lvl3pPr marL="0" indent="0">
              <a:lnSpc>
                <a:spcPct val="83000"/>
              </a:lnSpc>
              <a:spcBef>
                <a:spcPts val="0"/>
              </a:spcBef>
              <a:buNone/>
              <a:tabLst/>
              <a:defRPr sz="1050" b="0"/>
            </a:lvl3pPr>
            <a:lvl4pPr marL="0" indent="0">
              <a:lnSpc>
                <a:spcPct val="83000"/>
              </a:lnSpc>
              <a:spcBef>
                <a:spcPts val="0"/>
              </a:spcBef>
              <a:buNone/>
              <a:tabLst/>
              <a:defRPr sz="1050" b="0"/>
            </a:lvl4pPr>
            <a:lvl5pPr marL="0" indent="0">
              <a:lnSpc>
                <a:spcPct val="83000"/>
              </a:lnSpc>
              <a:spcBef>
                <a:spcPts val="0"/>
              </a:spcBef>
              <a:buNone/>
              <a:tabLst/>
              <a:defRPr sz="1050" b="0"/>
            </a:lvl5pPr>
          </a:lstStyle>
          <a:p>
            <a:pPr lvl="0"/>
            <a:r>
              <a:rPr lang="en-GB"/>
              <a:t>Click to add name, title etc..</a:t>
            </a:r>
          </a:p>
        </p:txBody>
      </p:sp>
      <p:sp>
        <p:nvSpPr>
          <p:cNvPr id="13" name="Date Placeholder 12"/>
          <p:cNvSpPr>
            <a:spLocks noGrp="1"/>
          </p:cNvSpPr>
          <p:nvPr>
            <p:ph type="dt" sz="half" idx="15"/>
          </p:nvPr>
        </p:nvSpPr>
        <p:spPr>
          <a:xfrm>
            <a:off x="0" y="51435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51435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5143500"/>
            <a:ext cx="0" cy="0"/>
          </a:xfrm>
        </p:spPr>
        <p:txBody>
          <a:bodyPr/>
          <a:lstStyle>
            <a:lvl1pPr>
              <a:defRPr sz="100">
                <a:noFill/>
              </a:defRPr>
            </a:lvl1pPr>
          </a:lstStyle>
          <a:p>
            <a:fld id="{5BA07366-CB75-4AA8-9E5B-928B849F427C}" type="slidenum">
              <a:rPr lang="en-GB" smtClean="0"/>
              <a:pPr/>
              <a:t>‹#›</a:t>
            </a:fld>
            <a:endParaRPr lang="en-GB" sz="100"/>
          </a:p>
        </p:txBody>
      </p:sp>
      <p:sp>
        <p:nvSpPr>
          <p:cNvPr id="19" name="SD_FLD_DocumentDate">
            <a:extLst>
              <a:ext uri="{FF2B5EF4-FFF2-40B4-BE49-F238E27FC236}">
                <a16:creationId xmlns:a16="http://schemas.microsoft.com/office/drawing/2014/main" id="{33759508-D1FD-40CE-9331-F01D5EE3CCBE}"/>
              </a:ext>
            </a:extLst>
          </p:cNvPr>
          <p:cNvSpPr txBox="1">
            <a:spLocks noChangeArrowheads="1"/>
          </p:cNvSpPr>
          <p:nvPr userDrawn="1"/>
        </p:nvSpPr>
        <p:spPr bwMode="auto">
          <a:xfrm>
            <a:off x="405001" y="4621257"/>
            <a:ext cx="6218097" cy="13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050" cap="none" baseline="0">
                <a:solidFill>
                  <a:schemeClr val="accent1"/>
                </a:solidFill>
                <a:ea typeface="ＭＳ Ｐゴシック" charset="-128"/>
                <a:cs typeface="Arial" charset="0"/>
              </a:rPr>
              <a:t>14 September 2021</a:t>
            </a:r>
          </a:p>
        </p:txBody>
      </p:sp>
      <p:sp>
        <p:nvSpPr>
          <p:cNvPr id="29" name="_SD_FLD_DocumentNumber"/>
          <p:cNvSpPr txBox="1">
            <a:spLocks noChangeArrowheads="1"/>
          </p:cNvSpPr>
          <p:nvPr userDrawn="1"/>
        </p:nvSpPr>
        <p:spPr bwMode="auto">
          <a:xfrm>
            <a:off x="405001" y="4830300"/>
            <a:ext cx="1276163"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525">
              <a:solidFill>
                <a:schemeClr val="accent1"/>
              </a:solidFill>
              <a:ea typeface="ＭＳ Ｐゴシック" charset="-128"/>
              <a:cs typeface="Arial" charset="0"/>
            </a:endParaRPr>
          </a:p>
        </p:txBody>
      </p:sp>
      <p:sp>
        <p:nvSpPr>
          <p:cNvPr id="32" name="SD_FLD_Draft" hidden="1">
            <a:extLst>
              <a:ext uri="{FF2B5EF4-FFF2-40B4-BE49-F238E27FC236}">
                <a16:creationId xmlns:a16="http://schemas.microsoft.com/office/drawing/2014/main" id="{F9687746-12E1-43B0-8EEE-BCA876E5FD04}"/>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2E43B5A0-A24B-4D49-B18D-5419D4E44B91}"/>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1064067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graphi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9144000" cy="5141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6" name="Graphic 25">
            <a:extLst>
              <a:ext uri="{FF2B5EF4-FFF2-40B4-BE49-F238E27FC236}">
                <a16:creationId xmlns:a16="http://schemas.microsoft.com/office/drawing/2014/main" id="{7FEC56FF-AE50-4EFB-941E-E0B008ED6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2700000" y="0"/>
            <a:ext cx="6444000" cy="51435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7" name="Logo">
            <a:extLst>
              <a:ext uri="{FF2B5EF4-FFF2-40B4-BE49-F238E27FC236}">
                <a16:creationId xmlns:a16="http://schemas.microsoft.com/office/drawing/2014/main" id="{FEB7131A-3640-498A-8512-14CA3C3D2916}"/>
              </a:ext>
            </a:extLst>
          </p:cNvPr>
          <p:cNvGrpSpPr>
            <a:grpSpLocks noChangeAspect="1"/>
          </p:cNvGrpSpPr>
          <p:nvPr userDrawn="1"/>
        </p:nvGrpSpPr>
        <p:grpSpPr bwMode="white">
          <a:xfrm>
            <a:off x="404813" y="405000"/>
            <a:ext cx="1277100" cy="545429"/>
            <a:chOff x="6380216" y="4059273"/>
            <a:chExt cx="2905863" cy="1241045"/>
          </a:xfrm>
        </p:grpSpPr>
        <p:sp>
          <p:nvSpPr>
            <p:cNvPr id="28" name="Freeform: Shape 27">
              <a:extLst>
                <a:ext uri="{FF2B5EF4-FFF2-40B4-BE49-F238E27FC236}">
                  <a16:creationId xmlns:a16="http://schemas.microsoft.com/office/drawing/2014/main" id="{F63D26F1-547B-4B41-9723-EF0612B78E90}"/>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sz="1275"/>
            </a:p>
          </p:txBody>
        </p:sp>
        <p:sp>
          <p:nvSpPr>
            <p:cNvPr id="30" name="Freeform: Shape 29">
              <a:extLst>
                <a:ext uri="{FF2B5EF4-FFF2-40B4-BE49-F238E27FC236}">
                  <a16:creationId xmlns:a16="http://schemas.microsoft.com/office/drawing/2014/main" id="{2E6BEF58-2858-4FD7-B365-BD33C9B4ABBF}"/>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sz="1275"/>
            </a:p>
          </p:txBody>
        </p:sp>
        <p:sp>
          <p:nvSpPr>
            <p:cNvPr id="32" name="Freeform: Shape 31">
              <a:extLst>
                <a:ext uri="{FF2B5EF4-FFF2-40B4-BE49-F238E27FC236}">
                  <a16:creationId xmlns:a16="http://schemas.microsoft.com/office/drawing/2014/main" id="{CACB4FEF-3E65-4473-98FD-06637DF17B5A}"/>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sz="1275"/>
            </a:p>
          </p:txBody>
        </p:sp>
        <p:sp>
          <p:nvSpPr>
            <p:cNvPr id="37" name="Freeform: Shape 36">
              <a:extLst>
                <a:ext uri="{FF2B5EF4-FFF2-40B4-BE49-F238E27FC236}">
                  <a16:creationId xmlns:a16="http://schemas.microsoft.com/office/drawing/2014/main" id="{854DF14B-8314-43CC-9550-32B284295E07}"/>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sz="1275"/>
            </a:p>
          </p:txBody>
        </p:sp>
        <p:sp>
          <p:nvSpPr>
            <p:cNvPr id="38" name="Freeform: Shape 37">
              <a:extLst>
                <a:ext uri="{FF2B5EF4-FFF2-40B4-BE49-F238E27FC236}">
                  <a16:creationId xmlns:a16="http://schemas.microsoft.com/office/drawing/2014/main" id="{0AAD1000-04BD-4E8C-88FE-2D68653EDFD9}"/>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sz="1275"/>
            </a:p>
          </p:txBody>
        </p:sp>
        <p:sp>
          <p:nvSpPr>
            <p:cNvPr id="39" name="Freeform: Shape 38">
              <a:extLst>
                <a:ext uri="{FF2B5EF4-FFF2-40B4-BE49-F238E27FC236}">
                  <a16:creationId xmlns:a16="http://schemas.microsoft.com/office/drawing/2014/main" id="{5E3E06DF-69BA-40E0-83B4-306829A187BB}"/>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sz="1275"/>
            </a:p>
          </p:txBody>
        </p:sp>
      </p:grpSp>
      <p:pic>
        <p:nvPicPr>
          <p:cNvPr id="41" name="TAGLINE WHITE">
            <a:extLst>
              <a:ext uri="{FF2B5EF4-FFF2-40B4-BE49-F238E27FC236}">
                <a16:creationId xmlns:a16="http://schemas.microsoft.com/office/drawing/2014/main" id="{377104A8-79D3-4EC7-8FA7-FC40F80871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2800" y="404813"/>
            <a:ext cx="1277100" cy="82988"/>
          </a:xfrm>
          <a:prstGeom prst="rect">
            <a:avLst/>
          </a:prstGeom>
        </p:spPr>
      </p:pic>
      <p:sp>
        <p:nvSpPr>
          <p:cNvPr id="2" name="Title 1"/>
          <p:cNvSpPr>
            <a:spLocks noGrp="1"/>
          </p:cNvSpPr>
          <p:nvPr>
            <p:ph type="ctrTitle" hasCustomPrompt="1"/>
          </p:nvPr>
        </p:nvSpPr>
        <p:spPr>
          <a:xfrm>
            <a:off x="404813" y="1297782"/>
            <a:ext cx="6218099" cy="2239219"/>
          </a:xfrm>
        </p:spPr>
        <p:txBody>
          <a:bodyPr anchor="b" anchorCtr="0">
            <a:noAutofit/>
          </a:bodyPr>
          <a:lstStyle>
            <a:lvl1pPr>
              <a:lnSpc>
                <a:spcPct val="83000"/>
              </a:lnSpc>
              <a:defRPr sz="4500">
                <a:solidFill>
                  <a:schemeClr val="bg1"/>
                </a:solidFill>
              </a:defRPr>
            </a:lvl1pPr>
          </a:lstStyle>
          <a:p>
            <a:r>
              <a:rPr lang="en-GB"/>
              <a:t>Click to add title</a:t>
            </a:r>
          </a:p>
        </p:txBody>
      </p:sp>
      <p:sp>
        <p:nvSpPr>
          <p:cNvPr id="31" name="Subtitle 2"/>
          <p:cNvSpPr>
            <a:spLocks noGrp="1"/>
          </p:cNvSpPr>
          <p:nvPr>
            <p:ph type="subTitle" idx="1" hasCustomPrompt="1"/>
          </p:nvPr>
        </p:nvSpPr>
        <p:spPr>
          <a:xfrm>
            <a:off x="405000" y="3709800"/>
            <a:ext cx="6218099" cy="486054"/>
          </a:xfrm>
        </p:spPr>
        <p:txBody>
          <a:bodyPr/>
          <a:lstStyle>
            <a:lvl1pPr marL="0" indent="0" algn="l" defTabSz="685800" rtl="0" eaLnBrk="1" latinLnBrk="0" hangingPunct="1">
              <a:lnSpc>
                <a:spcPct val="83000"/>
              </a:lnSpc>
              <a:spcBef>
                <a:spcPts val="0"/>
              </a:spcBef>
              <a:buNone/>
              <a:defRPr lang="en-US" sz="1500" b="0" kern="1200" dirty="0">
                <a:solidFill>
                  <a:schemeClr val="bg1"/>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404811" y="4326732"/>
            <a:ext cx="6218287" cy="208360"/>
          </a:xfrm>
        </p:spPr>
        <p:txBody>
          <a:bodyPr anchor="b" anchorCtr="0"/>
          <a:lstStyle>
            <a:lvl1pPr marL="0" indent="0">
              <a:lnSpc>
                <a:spcPct val="83000"/>
              </a:lnSpc>
              <a:spcBef>
                <a:spcPts val="0"/>
              </a:spcBef>
              <a:buNone/>
              <a:tabLst/>
              <a:defRPr sz="1050" b="0">
                <a:solidFill>
                  <a:schemeClr val="bg1"/>
                </a:solidFill>
              </a:defRPr>
            </a:lvl1pPr>
            <a:lvl2pPr marL="0" indent="0">
              <a:lnSpc>
                <a:spcPct val="83000"/>
              </a:lnSpc>
              <a:spcBef>
                <a:spcPts val="0"/>
              </a:spcBef>
              <a:buNone/>
              <a:tabLst/>
              <a:defRPr sz="1050" b="0"/>
            </a:lvl2pPr>
            <a:lvl3pPr marL="0" indent="0">
              <a:lnSpc>
                <a:spcPct val="83000"/>
              </a:lnSpc>
              <a:spcBef>
                <a:spcPts val="0"/>
              </a:spcBef>
              <a:buNone/>
              <a:tabLst/>
              <a:defRPr sz="1050" b="0"/>
            </a:lvl3pPr>
            <a:lvl4pPr marL="0" indent="0">
              <a:lnSpc>
                <a:spcPct val="83000"/>
              </a:lnSpc>
              <a:spcBef>
                <a:spcPts val="0"/>
              </a:spcBef>
              <a:buNone/>
              <a:tabLst/>
              <a:defRPr sz="1050" b="0"/>
            </a:lvl4pPr>
            <a:lvl5pPr marL="0" indent="0">
              <a:lnSpc>
                <a:spcPct val="83000"/>
              </a:lnSpc>
              <a:spcBef>
                <a:spcPts val="0"/>
              </a:spcBef>
              <a:buNone/>
              <a:tabLst/>
              <a:defRPr sz="1050" b="0"/>
            </a:lvl5pPr>
          </a:lstStyle>
          <a:p>
            <a:pPr lvl="0"/>
            <a:r>
              <a:rPr lang="en-GB"/>
              <a:t>Click to add name, title etc..</a:t>
            </a:r>
          </a:p>
        </p:txBody>
      </p:sp>
      <p:sp>
        <p:nvSpPr>
          <p:cNvPr id="13" name="Date Placeholder 12"/>
          <p:cNvSpPr>
            <a:spLocks noGrp="1"/>
          </p:cNvSpPr>
          <p:nvPr>
            <p:ph type="dt" sz="half" idx="15"/>
          </p:nvPr>
        </p:nvSpPr>
        <p:spPr>
          <a:xfrm>
            <a:off x="0" y="51435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51435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5143500"/>
            <a:ext cx="0" cy="0"/>
          </a:xfrm>
        </p:spPr>
        <p:txBody>
          <a:bodyPr/>
          <a:lstStyle>
            <a:lvl1pPr>
              <a:defRPr sz="100">
                <a:noFill/>
              </a:defRPr>
            </a:lvl1pPr>
          </a:lstStyle>
          <a:p>
            <a:fld id="{5BA07366-CB75-4AA8-9E5B-928B849F427C}" type="slidenum">
              <a:rPr lang="en-GB" smtClean="0"/>
              <a:pPr/>
              <a:t>‹#›</a:t>
            </a:fld>
            <a:endParaRPr lang="en-GB" sz="100"/>
          </a:p>
        </p:txBody>
      </p:sp>
      <p:sp>
        <p:nvSpPr>
          <p:cNvPr id="40" name="SD_FLD_DocumentDate">
            <a:extLst>
              <a:ext uri="{FF2B5EF4-FFF2-40B4-BE49-F238E27FC236}">
                <a16:creationId xmlns:a16="http://schemas.microsoft.com/office/drawing/2014/main" id="{1DB9ED39-CFDE-4196-AB07-F0AC0AB1579B}"/>
              </a:ext>
            </a:extLst>
          </p:cNvPr>
          <p:cNvSpPr txBox="1">
            <a:spLocks noChangeArrowheads="1"/>
          </p:cNvSpPr>
          <p:nvPr userDrawn="1"/>
        </p:nvSpPr>
        <p:spPr bwMode="auto">
          <a:xfrm>
            <a:off x="405001" y="4621257"/>
            <a:ext cx="6218097" cy="13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050" cap="none" baseline="0">
                <a:solidFill>
                  <a:schemeClr val="bg1"/>
                </a:solidFill>
                <a:ea typeface="ＭＳ Ｐゴシック" charset="-128"/>
                <a:cs typeface="Arial" charset="0"/>
              </a:rPr>
              <a:t>14 September 2021</a:t>
            </a:r>
          </a:p>
        </p:txBody>
      </p:sp>
      <p:sp>
        <p:nvSpPr>
          <p:cNvPr id="29" name="_SD_FLD_DocumentNumber"/>
          <p:cNvSpPr txBox="1">
            <a:spLocks noChangeArrowheads="1"/>
          </p:cNvSpPr>
          <p:nvPr userDrawn="1"/>
        </p:nvSpPr>
        <p:spPr bwMode="auto">
          <a:xfrm>
            <a:off x="405001" y="4830300"/>
            <a:ext cx="1276163"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525">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B540F12F-7F36-4021-A362-D466EDB92366}"/>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3" name="SD_FLD_Confidentiality">
            <a:extLst>
              <a:ext uri="{FF2B5EF4-FFF2-40B4-BE49-F238E27FC236}">
                <a16:creationId xmlns:a16="http://schemas.microsoft.com/office/drawing/2014/main" id="{3A818D00-8E4C-41C4-8292-4942AE5E1645}"/>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3036881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9144000" cy="5141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grpSp>
        <p:nvGrpSpPr>
          <p:cNvPr id="19" name="Logo">
            <a:extLst>
              <a:ext uri="{FF2B5EF4-FFF2-40B4-BE49-F238E27FC236}">
                <a16:creationId xmlns:a16="http://schemas.microsoft.com/office/drawing/2014/main" id="{38FB97ED-5A4B-484F-BA47-613177090BCB}"/>
              </a:ext>
            </a:extLst>
          </p:cNvPr>
          <p:cNvGrpSpPr>
            <a:grpSpLocks noChangeAspect="1"/>
          </p:cNvGrpSpPr>
          <p:nvPr userDrawn="1"/>
        </p:nvGrpSpPr>
        <p:grpSpPr bwMode="white">
          <a:xfrm>
            <a:off x="404813" y="405000"/>
            <a:ext cx="1277100" cy="545429"/>
            <a:chOff x="6380216" y="4059273"/>
            <a:chExt cx="2905863" cy="1241045"/>
          </a:xfrm>
        </p:grpSpPr>
        <p:sp>
          <p:nvSpPr>
            <p:cNvPr id="27" name="Freeform: Shape 26">
              <a:extLst>
                <a:ext uri="{FF2B5EF4-FFF2-40B4-BE49-F238E27FC236}">
                  <a16:creationId xmlns:a16="http://schemas.microsoft.com/office/drawing/2014/main" id="{055DDA26-00FD-4EB4-98FC-C3CA907FBBFB}"/>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sz="1275"/>
            </a:p>
          </p:txBody>
        </p:sp>
        <p:sp>
          <p:nvSpPr>
            <p:cNvPr id="28" name="Freeform: Shape 27">
              <a:extLst>
                <a:ext uri="{FF2B5EF4-FFF2-40B4-BE49-F238E27FC236}">
                  <a16:creationId xmlns:a16="http://schemas.microsoft.com/office/drawing/2014/main" id="{24CB032C-9E7C-4EB0-A639-A1F06C45D200}"/>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sz="1275"/>
            </a:p>
          </p:txBody>
        </p:sp>
        <p:sp>
          <p:nvSpPr>
            <p:cNvPr id="30" name="Freeform: Shape 29">
              <a:extLst>
                <a:ext uri="{FF2B5EF4-FFF2-40B4-BE49-F238E27FC236}">
                  <a16:creationId xmlns:a16="http://schemas.microsoft.com/office/drawing/2014/main" id="{B7DD5104-FF83-40C7-AA43-C17183E0159B}"/>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sz="1275"/>
            </a:p>
          </p:txBody>
        </p:sp>
        <p:sp>
          <p:nvSpPr>
            <p:cNvPr id="32" name="Freeform: Shape 31">
              <a:extLst>
                <a:ext uri="{FF2B5EF4-FFF2-40B4-BE49-F238E27FC236}">
                  <a16:creationId xmlns:a16="http://schemas.microsoft.com/office/drawing/2014/main" id="{DE483200-DEA7-441E-B11A-6554B16BE995}"/>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sz="1275"/>
            </a:p>
          </p:txBody>
        </p:sp>
        <p:sp>
          <p:nvSpPr>
            <p:cNvPr id="37" name="Freeform: Shape 36">
              <a:extLst>
                <a:ext uri="{FF2B5EF4-FFF2-40B4-BE49-F238E27FC236}">
                  <a16:creationId xmlns:a16="http://schemas.microsoft.com/office/drawing/2014/main" id="{533B82D2-D994-4BA1-81E5-F06092A32375}"/>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sz="1275"/>
            </a:p>
          </p:txBody>
        </p:sp>
        <p:sp>
          <p:nvSpPr>
            <p:cNvPr id="38" name="Freeform: Shape 37">
              <a:extLst>
                <a:ext uri="{FF2B5EF4-FFF2-40B4-BE49-F238E27FC236}">
                  <a16:creationId xmlns:a16="http://schemas.microsoft.com/office/drawing/2014/main" id="{CD107E4C-634D-4DED-A03F-46DF1723185F}"/>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sz="1275"/>
            </a:p>
          </p:txBody>
        </p:sp>
      </p:grpSp>
      <p:pic>
        <p:nvPicPr>
          <p:cNvPr id="41" name="TAGLINE WHITE">
            <a:extLst>
              <a:ext uri="{FF2B5EF4-FFF2-40B4-BE49-F238E27FC236}">
                <a16:creationId xmlns:a16="http://schemas.microsoft.com/office/drawing/2014/main" id="{A98F511B-B3B4-46F3-ACF7-28F2D6378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2800" y="404813"/>
            <a:ext cx="1277100" cy="82988"/>
          </a:xfrm>
          <a:prstGeom prst="rect">
            <a:avLst/>
          </a:prstGeom>
        </p:spPr>
      </p:pic>
      <p:sp>
        <p:nvSpPr>
          <p:cNvPr id="2" name="Title 1"/>
          <p:cNvSpPr>
            <a:spLocks noGrp="1"/>
          </p:cNvSpPr>
          <p:nvPr>
            <p:ph type="ctrTitle" hasCustomPrompt="1"/>
          </p:nvPr>
        </p:nvSpPr>
        <p:spPr>
          <a:xfrm>
            <a:off x="404813" y="1297782"/>
            <a:ext cx="6218099" cy="2239219"/>
          </a:xfrm>
        </p:spPr>
        <p:txBody>
          <a:bodyPr anchor="b" anchorCtr="0">
            <a:noAutofit/>
          </a:bodyPr>
          <a:lstStyle>
            <a:lvl1pPr algn="l">
              <a:lnSpc>
                <a:spcPct val="83000"/>
              </a:lnSpc>
              <a:defRPr sz="4500">
                <a:solidFill>
                  <a:schemeClr val="bg1"/>
                </a:solidFill>
              </a:defRPr>
            </a:lvl1pPr>
          </a:lstStyle>
          <a:p>
            <a:r>
              <a:rPr lang="en-GB"/>
              <a:t>Click to add title</a:t>
            </a:r>
          </a:p>
        </p:txBody>
      </p:sp>
      <p:sp>
        <p:nvSpPr>
          <p:cNvPr id="31" name="Subtitle 2"/>
          <p:cNvSpPr>
            <a:spLocks noGrp="1"/>
          </p:cNvSpPr>
          <p:nvPr>
            <p:ph type="subTitle" idx="1" hasCustomPrompt="1"/>
          </p:nvPr>
        </p:nvSpPr>
        <p:spPr>
          <a:xfrm>
            <a:off x="405000" y="3709800"/>
            <a:ext cx="6218099" cy="486054"/>
          </a:xfrm>
        </p:spPr>
        <p:txBody>
          <a:bodyPr/>
          <a:lstStyle>
            <a:lvl1pPr marL="0" indent="0" algn="l" defTabSz="685800" rtl="0" eaLnBrk="1" latinLnBrk="0" hangingPunct="1">
              <a:lnSpc>
                <a:spcPct val="83000"/>
              </a:lnSpc>
              <a:spcBef>
                <a:spcPts val="0"/>
              </a:spcBef>
              <a:buNone/>
              <a:defRPr lang="en-US" sz="1500" b="0" kern="1200" dirty="0">
                <a:solidFill>
                  <a:schemeClr val="bg1"/>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404811" y="4326732"/>
            <a:ext cx="6218287" cy="208360"/>
          </a:xfrm>
        </p:spPr>
        <p:txBody>
          <a:bodyPr anchor="b" anchorCtr="0"/>
          <a:lstStyle>
            <a:lvl1pPr marL="0" indent="0">
              <a:lnSpc>
                <a:spcPct val="83000"/>
              </a:lnSpc>
              <a:spcBef>
                <a:spcPts val="0"/>
              </a:spcBef>
              <a:buNone/>
              <a:tabLst/>
              <a:defRPr sz="1050" b="0">
                <a:solidFill>
                  <a:schemeClr val="bg1"/>
                </a:solidFill>
              </a:defRPr>
            </a:lvl1pPr>
            <a:lvl2pPr marL="0" indent="0">
              <a:lnSpc>
                <a:spcPct val="83000"/>
              </a:lnSpc>
              <a:spcBef>
                <a:spcPts val="0"/>
              </a:spcBef>
              <a:buNone/>
              <a:tabLst/>
              <a:defRPr sz="1050" b="0"/>
            </a:lvl2pPr>
            <a:lvl3pPr marL="0" indent="0">
              <a:lnSpc>
                <a:spcPct val="83000"/>
              </a:lnSpc>
              <a:spcBef>
                <a:spcPts val="0"/>
              </a:spcBef>
              <a:buNone/>
              <a:tabLst/>
              <a:defRPr sz="1050" b="0"/>
            </a:lvl3pPr>
            <a:lvl4pPr marL="0" indent="0">
              <a:lnSpc>
                <a:spcPct val="83000"/>
              </a:lnSpc>
              <a:spcBef>
                <a:spcPts val="0"/>
              </a:spcBef>
              <a:buNone/>
              <a:tabLst/>
              <a:defRPr sz="1050" b="0"/>
            </a:lvl4pPr>
            <a:lvl5pPr marL="0" indent="0">
              <a:lnSpc>
                <a:spcPct val="83000"/>
              </a:lnSpc>
              <a:spcBef>
                <a:spcPts val="0"/>
              </a:spcBef>
              <a:buNone/>
              <a:tabLst/>
              <a:defRPr sz="1050" b="0"/>
            </a:lvl5pPr>
          </a:lstStyle>
          <a:p>
            <a:pPr lvl="0"/>
            <a:r>
              <a:rPr lang="en-GB"/>
              <a:t>Click to add name, title etc..</a:t>
            </a:r>
          </a:p>
        </p:txBody>
      </p:sp>
      <p:sp>
        <p:nvSpPr>
          <p:cNvPr id="13" name="Date Placeholder 12"/>
          <p:cNvSpPr>
            <a:spLocks noGrp="1"/>
          </p:cNvSpPr>
          <p:nvPr>
            <p:ph type="dt" sz="half" idx="15"/>
          </p:nvPr>
        </p:nvSpPr>
        <p:spPr>
          <a:xfrm>
            <a:off x="0" y="5143500"/>
            <a:ext cx="0" cy="0"/>
          </a:xfrm>
        </p:spPr>
        <p:txBody>
          <a:bodyPr/>
          <a:lstStyle>
            <a:lvl1pPr>
              <a:defRPr>
                <a:solidFill>
                  <a:schemeClr val="bg1"/>
                </a:solidFill>
              </a:defRPr>
            </a:lvl1pPr>
          </a:lstStyle>
          <a:p>
            <a:endParaRPr lang="en-GB"/>
          </a:p>
        </p:txBody>
      </p:sp>
      <p:sp>
        <p:nvSpPr>
          <p:cNvPr id="24" name="Footer Placeholder 23"/>
          <p:cNvSpPr>
            <a:spLocks noGrp="1"/>
          </p:cNvSpPr>
          <p:nvPr>
            <p:ph type="ftr" sz="quarter" idx="16"/>
          </p:nvPr>
        </p:nvSpPr>
        <p:spPr>
          <a:xfrm>
            <a:off x="0" y="5143500"/>
            <a:ext cx="0" cy="0"/>
          </a:xfrm>
        </p:spPr>
        <p:txBody>
          <a:bodyPr/>
          <a:lstStyle>
            <a:lvl1pPr>
              <a:defRPr sz="100">
                <a:noFill/>
              </a:defRPr>
            </a:lvl1pPr>
          </a:lstStyle>
          <a:p>
            <a:endParaRPr lang="en-GB">
              <a:noFill/>
            </a:endParaRPr>
          </a:p>
        </p:txBody>
      </p:sp>
      <p:sp>
        <p:nvSpPr>
          <p:cNvPr id="25" name="Slide Number Placeholder 24"/>
          <p:cNvSpPr>
            <a:spLocks noGrp="1"/>
          </p:cNvSpPr>
          <p:nvPr>
            <p:ph type="sldNum" sz="quarter" idx="17"/>
          </p:nvPr>
        </p:nvSpPr>
        <p:spPr>
          <a:xfrm>
            <a:off x="0" y="5143500"/>
            <a:ext cx="0" cy="0"/>
          </a:xfrm>
        </p:spPr>
        <p:txBody>
          <a:bodyPr/>
          <a:lstStyle>
            <a:lvl1pPr>
              <a:defRPr sz="100">
                <a:noFill/>
              </a:defRPr>
            </a:lvl1pPr>
          </a:lstStyle>
          <a:p>
            <a:fld id="{5BA07366-CB75-4AA8-9E5B-928B849F427C}" type="slidenum">
              <a:rPr lang="en-GB" smtClean="0"/>
              <a:pPr/>
              <a:t>‹#›</a:t>
            </a:fld>
            <a:endParaRPr lang="en-GB" sz="100"/>
          </a:p>
        </p:txBody>
      </p:sp>
      <p:sp>
        <p:nvSpPr>
          <p:cNvPr id="40" name="SD_FLD_DocumentDate">
            <a:extLst>
              <a:ext uri="{FF2B5EF4-FFF2-40B4-BE49-F238E27FC236}">
                <a16:creationId xmlns:a16="http://schemas.microsoft.com/office/drawing/2014/main" id="{7E2B10C4-BD8D-4AE7-9B25-DFBE307FFE40}"/>
              </a:ext>
            </a:extLst>
          </p:cNvPr>
          <p:cNvSpPr txBox="1">
            <a:spLocks noChangeArrowheads="1"/>
          </p:cNvSpPr>
          <p:nvPr userDrawn="1"/>
        </p:nvSpPr>
        <p:spPr bwMode="auto">
          <a:xfrm>
            <a:off x="405001" y="4621257"/>
            <a:ext cx="6218097" cy="13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050" cap="none" baseline="0">
                <a:solidFill>
                  <a:schemeClr val="bg1"/>
                </a:solidFill>
                <a:ea typeface="ＭＳ Ｐゴシック" charset="-128"/>
                <a:cs typeface="Arial" charset="0"/>
              </a:rPr>
              <a:t>14 September 2021</a:t>
            </a:r>
          </a:p>
        </p:txBody>
      </p:sp>
      <p:sp>
        <p:nvSpPr>
          <p:cNvPr id="29" name="_SD_FLD_DocumentNumber"/>
          <p:cNvSpPr txBox="1">
            <a:spLocks noChangeArrowheads="1"/>
          </p:cNvSpPr>
          <p:nvPr userDrawn="1"/>
        </p:nvSpPr>
        <p:spPr bwMode="auto">
          <a:xfrm>
            <a:off x="405001" y="4830300"/>
            <a:ext cx="1276163"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525">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D3B7CDF1-E10F-4E39-9E5D-AE11897E4C1E}"/>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B504DBE6-F10B-43A3-A35B-E9AA5F4CDC43}"/>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23014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with dark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9144000" cy="5143500"/>
          </a:xfrm>
          <a:blipFill>
            <a:blip r:embed="rId2"/>
            <a:stretch>
              <a:fillRect/>
            </a:stretch>
          </a:blipFill>
        </p:spPr>
        <p:txBody>
          <a:bodyPr lIns="9000000" tIns="612000" rIns="180000" anchor="ctr" anchorCtr="0"/>
          <a:lstStyle>
            <a:lvl1pPr marL="0" indent="0" algn="l">
              <a:buFontTx/>
              <a:buNone/>
              <a:defRPr sz="1200" b="0">
                <a:solidFill>
                  <a:schemeClr val="accent4"/>
                </a:solidFill>
              </a:defRPr>
            </a:lvl1pPr>
          </a:lstStyle>
          <a:p>
            <a:r>
              <a:rPr lang="en-GB"/>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404813" y="1297782"/>
            <a:ext cx="6218099" cy="2239219"/>
          </a:xfrm>
        </p:spPr>
        <p:txBody>
          <a:bodyPr anchor="b" anchorCtr="0">
            <a:noAutofit/>
          </a:bodyPr>
          <a:lstStyle>
            <a:lvl1pPr>
              <a:lnSpc>
                <a:spcPct val="90000"/>
              </a:lnSpc>
              <a:defRPr sz="4500">
                <a:solidFill>
                  <a:schemeClr val="bg1"/>
                </a:solidFill>
              </a:defRPr>
            </a:lvl1pPr>
          </a:lstStyle>
          <a:p>
            <a:r>
              <a:rPr lang="en-GB"/>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405000" y="3709800"/>
            <a:ext cx="6218099" cy="486054"/>
          </a:xfrm>
        </p:spPr>
        <p:txBody>
          <a:bodyPr/>
          <a:lstStyle>
            <a:lvl1pPr marL="0" indent="0" algn="l" defTabSz="685800" rtl="0" eaLnBrk="1" latinLnBrk="0" hangingPunct="1">
              <a:lnSpc>
                <a:spcPct val="83000"/>
              </a:lnSpc>
              <a:spcBef>
                <a:spcPts val="0"/>
              </a:spcBef>
              <a:buNone/>
              <a:defRPr lang="en-US" sz="1500" b="0" kern="1200" dirty="0">
                <a:solidFill>
                  <a:schemeClr val="bg1"/>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404811" y="4326732"/>
            <a:ext cx="6218287" cy="208360"/>
          </a:xfrm>
        </p:spPr>
        <p:txBody>
          <a:bodyPr anchor="b" anchorCtr="0"/>
          <a:lstStyle>
            <a:lvl1pPr marL="0" indent="0">
              <a:lnSpc>
                <a:spcPct val="83000"/>
              </a:lnSpc>
              <a:spcBef>
                <a:spcPts val="0"/>
              </a:spcBef>
              <a:buNone/>
              <a:tabLst/>
              <a:defRPr sz="1050" b="0">
                <a:solidFill>
                  <a:schemeClr val="bg1"/>
                </a:solidFill>
              </a:defRPr>
            </a:lvl1pPr>
            <a:lvl2pPr marL="0" indent="0">
              <a:lnSpc>
                <a:spcPct val="83000"/>
              </a:lnSpc>
              <a:spcBef>
                <a:spcPts val="0"/>
              </a:spcBef>
              <a:buNone/>
              <a:tabLst/>
              <a:defRPr sz="1050" b="0"/>
            </a:lvl2pPr>
            <a:lvl3pPr marL="0" indent="0">
              <a:lnSpc>
                <a:spcPct val="83000"/>
              </a:lnSpc>
              <a:spcBef>
                <a:spcPts val="0"/>
              </a:spcBef>
              <a:buNone/>
              <a:tabLst/>
              <a:defRPr sz="1050" b="0"/>
            </a:lvl3pPr>
            <a:lvl4pPr marL="0" indent="0">
              <a:lnSpc>
                <a:spcPct val="83000"/>
              </a:lnSpc>
              <a:spcBef>
                <a:spcPts val="0"/>
              </a:spcBef>
              <a:buNone/>
              <a:tabLst/>
              <a:defRPr sz="1050" b="0"/>
            </a:lvl4pPr>
            <a:lvl5pPr marL="0" indent="0">
              <a:lnSpc>
                <a:spcPct val="83000"/>
              </a:lnSpc>
              <a:spcBef>
                <a:spcPts val="0"/>
              </a:spcBef>
              <a:buNone/>
              <a:tabLst/>
              <a:defRPr sz="1050" b="0"/>
            </a:lvl5pPr>
          </a:lstStyle>
          <a:p>
            <a:pPr lvl="0"/>
            <a:r>
              <a:rPr lang="en-GB"/>
              <a:t>Click to add name, title etc..</a:t>
            </a:r>
          </a:p>
        </p:txBody>
      </p:sp>
      <p:sp>
        <p:nvSpPr>
          <p:cNvPr id="18" name="Text Placeholder 5">
            <a:extLst>
              <a:ext uri="{FF2B5EF4-FFF2-40B4-BE49-F238E27FC236}">
                <a16:creationId xmlns:a16="http://schemas.microsoft.com/office/drawing/2014/main" id="{968AF7DD-9CF9-4309-AF51-B7660362642A}"/>
              </a:ext>
            </a:extLst>
          </p:cNvPr>
          <p:cNvSpPr>
            <a:spLocks noGrp="1"/>
          </p:cNvSpPr>
          <p:nvPr>
            <p:ph type="body" sz="quarter" idx="20" hasCustomPrompt="1"/>
          </p:nvPr>
        </p:nvSpPr>
        <p:spPr>
          <a:xfrm>
            <a:off x="405000" y="4596558"/>
            <a:ext cx="6218098" cy="161125"/>
          </a:xfrm>
        </p:spPr>
        <p:txBody>
          <a:bodyPr/>
          <a:lstStyle>
            <a:lvl1pPr marL="0" indent="0" algn="l">
              <a:spcBef>
                <a:spcPts val="0"/>
              </a:spcBef>
              <a:buNone/>
              <a:defRPr sz="1050">
                <a:solidFill>
                  <a:schemeClr val="bg1"/>
                </a:solidFill>
              </a:defRPr>
            </a:lvl1pPr>
            <a:lvl2pPr marL="0" indent="0">
              <a:buNone/>
              <a:defRPr sz="900"/>
            </a:lvl2pPr>
            <a:lvl3pPr marL="0" indent="0">
              <a:buNone/>
              <a:defRPr sz="900"/>
            </a:lvl3pPr>
            <a:lvl4pPr marL="0" indent="0">
              <a:buNone/>
              <a:defRPr sz="900"/>
            </a:lvl4pPr>
            <a:lvl5pPr marL="0" indent="0">
              <a:buNone/>
              <a:defRPr sz="900"/>
            </a:lvl5pPr>
          </a:lstStyle>
          <a:p>
            <a:pPr lvl="0"/>
            <a:r>
              <a:rPr lang="en-GB"/>
              <a:t>Insert date DD Month Year</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51435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51435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5143500"/>
            <a:ext cx="0" cy="0"/>
          </a:xfrm>
        </p:spPr>
        <p:txBody>
          <a:bodyPr/>
          <a:lstStyle>
            <a:lvl1pPr>
              <a:defRPr sz="100">
                <a:noFill/>
              </a:defRPr>
            </a:lvl1pPr>
          </a:lstStyle>
          <a:p>
            <a:fld id="{5BA07366-CB75-4AA8-9E5B-928B849F427C}" type="slidenum">
              <a:rPr lang="en-GB" smtClean="0"/>
              <a:pPr/>
              <a:t>‹#›</a:t>
            </a:fld>
            <a:endParaRPr lang="en-GB"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bwMode="white">
          <a:xfrm>
            <a:off x="405000" y="405000"/>
            <a:ext cx="1277100" cy="545429"/>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p>
        </p:txBody>
      </p:sp>
      <p:sp>
        <p:nvSpPr>
          <p:cNvPr id="15" name="Text Placeholder 53">
            <a:extLst>
              <a:ext uri="{FF2B5EF4-FFF2-40B4-BE49-F238E27FC236}">
                <a16:creationId xmlns:a16="http://schemas.microsoft.com/office/drawing/2014/main" id="{E5AF79C5-94DD-46C5-8CC3-1113D3AF2285}"/>
              </a:ext>
            </a:extLst>
          </p:cNvPr>
          <p:cNvSpPr>
            <a:spLocks noGrp="1" noChangeAspect="1"/>
          </p:cNvSpPr>
          <p:nvPr>
            <p:ph type="body" sz="quarter" idx="23" hasCustomPrompt="1"/>
          </p:nvPr>
        </p:nvSpPr>
        <p:spPr bwMode="white">
          <a:xfrm>
            <a:off x="7462715" y="405001"/>
            <a:ext cx="1277100" cy="83183"/>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405001" y="4830300"/>
            <a:ext cx="1276163"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525">
              <a:solidFill>
                <a:schemeClr val="bg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AD5BBEBA-5503-4301-834E-0266E3956A0D}"/>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8A9F0C40-3C7F-4DF3-821F-6D35E44CE137}"/>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3582793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with light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9144000" cy="5143500"/>
          </a:xfrm>
          <a:blipFill>
            <a:blip r:embed="rId2"/>
            <a:stretch>
              <a:fillRect/>
            </a:stretch>
          </a:blipFill>
        </p:spPr>
        <p:txBody>
          <a:bodyPr lIns="9000000" tIns="612000" rIns="180000" anchor="ctr" anchorCtr="0"/>
          <a:lstStyle>
            <a:lvl1pPr marL="0" indent="0" algn="l">
              <a:buFontTx/>
              <a:buNone/>
              <a:defRPr sz="1200" b="0">
                <a:solidFill>
                  <a:schemeClr val="accent4"/>
                </a:solidFill>
              </a:defRPr>
            </a:lvl1pPr>
          </a:lstStyle>
          <a:p>
            <a:r>
              <a:rPr lang="en-GB"/>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404813" y="1297782"/>
            <a:ext cx="6218099" cy="2239219"/>
          </a:xfrm>
        </p:spPr>
        <p:txBody>
          <a:bodyPr anchor="b" anchorCtr="0">
            <a:noAutofit/>
          </a:bodyPr>
          <a:lstStyle>
            <a:lvl1pPr>
              <a:lnSpc>
                <a:spcPct val="83000"/>
              </a:lnSpc>
              <a:defRPr sz="4500">
                <a:solidFill>
                  <a:schemeClr val="accent1"/>
                </a:solidFill>
              </a:defRPr>
            </a:lvl1pPr>
          </a:lstStyle>
          <a:p>
            <a:r>
              <a:rPr lang="en-GB"/>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405000" y="3709800"/>
            <a:ext cx="6218099" cy="486054"/>
          </a:xfrm>
        </p:spPr>
        <p:txBody>
          <a:bodyPr/>
          <a:lstStyle>
            <a:lvl1pPr marL="0" indent="0" algn="l" defTabSz="685800" rtl="0" eaLnBrk="1" latinLnBrk="0" hangingPunct="1">
              <a:lnSpc>
                <a:spcPct val="83000"/>
              </a:lnSpc>
              <a:spcBef>
                <a:spcPts val="0"/>
              </a:spcBef>
              <a:buNone/>
              <a:defRPr lang="en-US" sz="1500" b="0" kern="1200" dirty="0">
                <a:solidFill>
                  <a:schemeClr val="accent1"/>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404811" y="4326732"/>
            <a:ext cx="6218287" cy="208360"/>
          </a:xfrm>
        </p:spPr>
        <p:txBody>
          <a:bodyPr anchor="b" anchorCtr="0"/>
          <a:lstStyle>
            <a:lvl1pPr marL="0" indent="0">
              <a:lnSpc>
                <a:spcPct val="83000"/>
              </a:lnSpc>
              <a:spcBef>
                <a:spcPts val="0"/>
              </a:spcBef>
              <a:buNone/>
              <a:tabLst/>
              <a:defRPr sz="1050" b="0"/>
            </a:lvl1pPr>
            <a:lvl2pPr marL="0" indent="0">
              <a:lnSpc>
                <a:spcPct val="83000"/>
              </a:lnSpc>
              <a:spcBef>
                <a:spcPts val="0"/>
              </a:spcBef>
              <a:buNone/>
              <a:tabLst/>
              <a:defRPr sz="1050" b="0"/>
            </a:lvl2pPr>
            <a:lvl3pPr marL="0" indent="0">
              <a:lnSpc>
                <a:spcPct val="83000"/>
              </a:lnSpc>
              <a:spcBef>
                <a:spcPts val="0"/>
              </a:spcBef>
              <a:buNone/>
              <a:tabLst/>
              <a:defRPr sz="1050" b="0"/>
            </a:lvl3pPr>
            <a:lvl4pPr marL="0" indent="0">
              <a:lnSpc>
                <a:spcPct val="83000"/>
              </a:lnSpc>
              <a:spcBef>
                <a:spcPts val="0"/>
              </a:spcBef>
              <a:buNone/>
              <a:tabLst/>
              <a:defRPr sz="1050" b="0"/>
            </a:lvl4pPr>
            <a:lvl5pPr marL="0" indent="0">
              <a:lnSpc>
                <a:spcPct val="83000"/>
              </a:lnSpc>
              <a:spcBef>
                <a:spcPts val="0"/>
              </a:spcBef>
              <a:buNone/>
              <a:tabLst/>
              <a:defRPr sz="1050" b="0"/>
            </a:lvl5pPr>
          </a:lstStyle>
          <a:p>
            <a:pPr lvl="0"/>
            <a:r>
              <a:rPr lang="en-GB"/>
              <a:t>Click to add name, title etc..</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51435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51435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5143500"/>
            <a:ext cx="0" cy="0"/>
          </a:xfrm>
        </p:spPr>
        <p:txBody>
          <a:bodyPr/>
          <a:lstStyle>
            <a:lvl1pPr>
              <a:defRPr sz="100">
                <a:noFill/>
              </a:defRPr>
            </a:lvl1pPr>
          </a:lstStyle>
          <a:p>
            <a:fld id="{5BA07366-CB75-4AA8-9E5B-928B849F427C}" type="slidenum">
              <a:rPr lang="en-GB" smtClean="0"/>
              <a:pPr/>
              <a:t>‹#›</a:t>
            </a:fld>
            <a:endParaRPr lang="en-GB"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a:xfrm>
            <a:off x="405000" y="405000"/>
            <a:ext cx="1277100" cy="545429"/>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accent1"/>
          </a:solidFill>
        </p:spPr>
        <p:txBody>
          <a:bodyPr wrap="square">
            <a:noAutofit/>
          </a:bodyPr>
          <a:lstStyle>
            <a:lvl1pPr>
              <a:buNone/>
              <a:defRPr sz="100">
                <a:noFill/>
              </a:defRPr>
            </a:lvl1pPr>
          </a:lstStyle>
          <a:p>
            <a:pPr lvl="0"/>
            <a:r>
              <a:rPr lang="en-GB"/>
              <a:t>.</a:t>
            </a:r>
          </a:p>
        </p:txBody>
      </p:sp>
      <p:sp>
        <p:nvSpPr>
          <p:cNvPr id="13" name="Text Placeholder 51">
            <a:extLst>
              <a:ext uri="{FF2B5EF4-FFF2-40B4-BE49-F238E27FC236}">
                <a16:creationId xmlns:a16="http://schemas.microsoft.com/office/drawing/2014/main" id="{365B6A09-D9FD-4ED0-98F5-8CCC60EAA84E}"/>
              </a:ext>
            </a:extLst>
          </p:cNvPr>
          <p:cNvSpPr>
            <a:spLocks noGrp="1" noChangeAspect="1"/>
          </p:cNvSpPr>
          <p:nvPr>
            <p:ph type="body" sz="quarter" idx="23" hasCustomPrompt="1"/>
          </p:nvPr>
        </p:nvSpPr>
        <p:spPr bwMode="white">
          <a:xfrm>
            <a:off x="7462800" y="405001"/>
            <a:ext cx="1277100" cy="83183"/>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405001" y="4830300"/>
            <a:ext cx="1276163"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525">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405000" y="4596558"/>
            <a:ext cx="6218098" cy="161125"/>
          </a:xfrm>
        </p:spPr>
        <p:txBody>
          <a:bodyPr/>
          <a:lstStyle>
            <a:lvl1pPr marL="0" indent="0" algn="l">
              <a:spcBef>
                <a:spcPts val="0"/>
              </a:spcBef>
              <a:buNone/>
              <a:defRPr sz="1050">
                <a:solidFill>
                  <a:schemeClr val="accent1"/>
                </a:solidFill>
              </a:defRPr>
            </a:lvl1pPr>
            <a:lvl2pPr marL="0" indent="0">
              <a:buNone/>
              <a:defRPr sz="900"/>
            </a:lvl2pPr>
            <a:lvl3pPr marL="0" indent="0">
              <a:buNone/>
              <a:defRPr sz="900"/>
            </a:lvl3pPr>
            <a:lvl4pPr marL="0" indent="0">
              <a:buNone/>
              <a:defRPr sz="900"/>
            </a:lvl4pPr>
            <a:lvl5pPr marL="0" indent="0">
              <a:buNone/>
              <a:defRPr sz="900"/>
            </a:lvl5pPr>
          </a:lstStyle>
          <a:p>
            <a:pPr lvl="0"/>
            <a:r>
              <a:rPr lang="en-GB"/>
              <a:t>Insert date DD Month Year</a:t>
            </a:r>
          </a:p>
        </p:txBody>
      </p:sp>
    </p:spTree>
    <p:extLst>
      <p:ext uri="{BB962C8B-B14F-4D97-AF65-F5344CB8AC3E}">
        <p14:creationId xmlns:p14="http://schemas.microsoft.com/office/powerpoint/2010/main" val="147324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9144000" cy="5143500"/>
          </a:xfrm>
          <a:blipFill>
            <a:blip r:embed="rId2"/>
            <a:stretch>
              <a:fillRect/>
            </a:stretch>
          </a:blipFill>
        </p:spPr>
        <p:txBody>
          <a:bodyPr lIns="8064000" tIns="576000" rIns="1080000" anchor="ctr" anchorCtr="0"/>
          <a:lstStyle>
            <a:lvl1pPr marL="0" indent="0" algn="l">
              <a:buFontTx/>
              <a:buNone/>
              <a:defRPr sz="1200" b="0">
                <a:solidFill>
                  <a:schemeClr val="accent4"/>
                </a:solidFill>
              </a:defRPr>
            </a:lvl1pPr>
          </a:lstStyle>
          <a:p>
            <a:r>
              <a:rPr lang="en-GB"/>
              <a:t>Click on picture frame to insert background picture, click on DNV-menu / Image Tools-button / Choose Insert or Paste</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405001" y="4830300"/>
            <a:ext cx="1276163"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525">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404812" y="-1"/>
            <a:ext cx="4805363" cy="257175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405000" y="2542724"/>
            <a:ext cx="4806000" cy="9261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810000" y="1194597"/>
            <a:ext cx="3990600" cy="1077393"/>
          </a:xfrm>
        </p:spPr>
        <p:txBody>
          <a:bodyPr anchor="t" anchorCtr="0">
            <a:noAutofit/>
          </a:bodyPr>
          <a:lstStyle>
            <a:lvl1pPr>
              <a:lnSpc>
                <a:spcPct val="83000"/>
              </a:lnSpc>
              <a:defRPr sz="2700">
                <a:solidFill>
                  <a:schemeClr val="accent1"/>
                </a:solidFill>
              </a:defRPr>
            </a:lvl1pPr>
          </a:lstStyle>
          <a:p>
            <a:r>
              <a:rPr lang="en-GB"/>
              <a:t>Click to add title</a:t>
            </a:r>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807298" y="2745900"/>
            <a:ext cx="4006802" cy="237600"/>
          </a:xfrm>
        </p:spPr>
        <p:txBody>
          <a:bodyPr>
            <a:noAutofit/>
          </a:bodyPr>
          <a:lstStyle>
            <a:lvl1pPr marL="0" indent="0" algn="l" defTabSz="685800" rtl="0" eaLnBrk="1" latinLnBrk="0" hangingPunct="1">
              <a:lnSpc>
                <a:spcPct val="83000"/>
              </a:lnSpc>
              <a:spcBef>
                <a:spcPts val="0"/>
              </a:spcBef>
              <a:buNone/>
              <a:defRPr lang="en-US" sz="1500" b="0" kern="1200" dirty="0">
                <a:solidFill>
                  <a:schemeClr val="bg1"/>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add subtitle</a:t>
            </a:r>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810000" y="2335500"/>
            <a:ext cx="3990600" cy="194400"/>
          </a:xfrm>
        </p:spPr>
        <p:txBody>
          <a:bodyPr anchor="t" anchorCtr="0">
            <a:normAutofit/>
          </a:bodyPr>
          <a:lstStyle>
            <a:lvl1pPr marL="0" indent="0">
              <a:lnSpc>
                <a:spcPct val="100000"/>
              </a:lnSpc>
              <a:spcBef>
                <a:spcPts val="0"/>
              </a:spcBef>
              <a:buNone/>
              <a:tabLst/>
              <a:defRPr sz="1050" b="0">
                <a:solidFill>
                  <a:schemeClr val="tx2"/>
                </a:solidFill>
              </a:defRPr>
            </a:lvl1pPr>
            <a:lvl2pPr marL="0" indent="0">
              <a:lnSpc>
                <a:spcPct val="83000"/>
              </a:lnSpc>
              <a:spcBef>
                <a:spcPts val="0"/>
              </a:spcBef>
              <a:buNone/>
              <a:tabLst/>
              <a:defRPr sz="1050" b="0"/>
            </a:lvl2pPr>
            <a:lvl3pPr marL="0" indent="0">
              <a:lnSpc>
                <a:spcPct val="83000"/>
              </a:lnSpc>
              <a:spcBef>
                <a:spcPts val="0"/>
              </a:spcBef>
              <a:buNone/>
              <a:tabLst/>
              <a:defRPr sz="1050" b="0"/>
            </a:lvl3pPr>
            <a:lvl4pPr marL="0" indent="0">
              <a:lnSpc>
                <a:spcPct val="83000"/>
              </a:lnSpc>
              <a:spcBef>
                <a:spcPts val="0"/>
              </a:spcBef>
              <a:buNone/>
              <a:tabLst/>
              <a:defRPr sz="1050" b="0"/>
            </a:lvl4pPr>
            <a:lvl5pPr marL="0" indent="0">
              <a:lnSpc>
                <a:spcPct val="83000"/>
              </a:lnSpc>
              <a:spcBef>
                <a:spcPts val="0"/>
              </a:spcBef>
              <a:buNone/>
              <a:tabLst/>
              <a:defRPr sz="1050" b="0"/>
            </a:lvl5pPr>
          </a:lstStyle>
          <a:p>
            <a:pPr lvl="0"/>
            <a:r>
              <a:rPr lang="en-GB"/>
              <a:t>Insert date DD Month Year</a:t>
            </a:r>
            <a:endParaRPr lang="en-US"/>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810001" y="3015900"/>
            <a:ext cx="3990600" cy="297000"/>
          </a:xfrm>
        </p:spPr>
        <p:txBody>
          <a:bodyPr/>
          <a:lstStyle>
            <a:lvl1pPr marL="0" indent="0" algn="l">
              <a:lnSpc>
                <a:spcPct val="83000"/>
              </a:lnSpc>
              <a:spcBef>
                <a:spcPts val="0"/>
              </a:spcBef>
              <a:buNone/>
              <a:defRPr sz="1050">
                <a:solidFill>
                  <a:schemeClr val="bg1"/>
                </a:solidFill>
              </a:defRPr>
            </a:lvl1pPr>
            <a:lvl2pPr marL="0" indent="0">
              <a:buNone/>
              <a:defRPr sz="900"/>
            </a:lvl2pPr>
            <a:lvl3pPr marL="0" indent="0">
              <a:buNone/>
              <a:defRPr sz="900"/>
            </a:lvl3pPr>
            <a:lvl4pPr marL="0" indent="0">
              <a:buNone/>
              <a:defRPr sz="900"/>
            </a:lvl4pPr>
            <a:lvl5pPr marL="0" indent="0">
              <a:buNone/>
              <a:defRPr sz="900"/>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name, title etc..</a:t>
            </a:r>
          </a:p>
          <a:p>
            <a:pPr lvl="0"/>
            <a:endParaRPr lang="en-GB"/>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810000" y="405000"/>
            <a:ext cx="1277100" cy="5454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3537000" y="405000"/>
            <a:ext cx="1277100" cy="83700"/>
          </a:xfrm>
          <a:blipFill>
            <a:blip r:embed="rId5">
              <a:extLs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5143500"/>
            <a:ext cx="0" cy="0"/>
          </a:xfrm>
        </p:spPr>
        <p:txBody>
          <a:bodyPr/>
          <a:lstStyle>
            <a:lvl1pPr>
              <a:defRPr>
                <a:solidFill>
                  <a:schemeClr val="bg1"/>
                </a:solidFill>
              </a:defRPr>
            </a:lvl1pPr>
          </a:lstStyle>
          <a:p>
            <a:endParaRPr lang="en-GB"/>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5143500"/>
            <a:ext cx="0" cy="0"/>
          </a:xfrm>
        </p:spPr>
        <p:txBody>
          <a:bodyPr/>
          <a:lstStyle>
            <a:lvl1pPr>
              <a:defRPr sz="100">
                <a:noFill/>
              </a:defRPr>
            </a:lvl1pPr>
          </a:lstStyle>
          <a:p>
            <a:endParaRPr lang="en-GB">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5143500"/>
            <a:ext cx="0" cy="0"/>
          </a:xfrm>
        </p:spPr>
        <p:txBody>
          <a:bodyPr/>
          <a:lstStyle>
            <a:lvl1pPr>
              <a:defRPr sz="100">
                <a:noFill/>
              </a:defRPr>
            </a:lvl1pPr>
          </a:lstStyle>
          <a:p>
            <a:fld id="{5BA07366-CB75-4AA8-9E5B-928B849F427C}" type="slidenum">
              <a:rPr lang="en-GB" smtClean="0"/>
              <a:pPr/>
              <a:t>‹#›</a:t>
            </a:fld>
            <a:endParaRPr lang="en-GB" sz="100"/>
          </a:p>
        </p:txBody>
      </p:sp>
    </p:spTree>
    <p:extLst>
      <p:ext uri="{BB962C8B-B14F-4D97-AF65-F5344CB8AC3E}">
        <p14:creationId xmlns:p14="http://schemas.microsoft.com/office/powerpoint/2010/main" val="63932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servic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EE7B84-21D7-4D19-B8C2-98FB782C5002}"/>
              </a:ext>
            </a:extLst>
          </p:cNvPr>
          <p:cNvSpPr/>
          <p:nvPr userDrawn="1"/>
        </p:nvSpPr>
        <p:spPr>
          <a:xfrm>
            <a:off x="8169591" y="2571743"/>
            <a:ext cx="974408" cy="257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sp>
        <p:nvSpPr>
          <p:cNvPr id="28" name="Rectangle 27">
            <a:extLst>
              <a:ext uri="{FF2B5EF4-FFF2-40B4-BE49-F238E27FC236}">
                <a16:creationId xmlns:a16="http://schemas.microsoft.com/office/drawing/2014/main" id="{5C9E16D1-DD8A-448B-8C91-3F9644937B8A}"/>
              </a:ext>
            </a:extLst>
          </p:cNvPr>
          <p:cNvSpPr/>
          <p:nvPr userDrawn="1"/>
        </p:nvSpPr>
        <p:spPr>
          <a:xfrm>
            <a:off x="8169591" y="0"/>
            <a:ext cx="974408" cy="2571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pic>
        <p:nvPicPr>
          <p:cNvPr id="27" name="Graphic 26">
            <a:extLst>
              <a:ext uri="{FF2B5EF4-FFF2-40B4-BE49-F238E27FC236}">
                <a16:creationId xmlns:a16="http://schemas.microsoft.com/office/drawing/2014/main" id="{45691DC5-BC42-4673-ABEB-824D2A1A48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347" t="1675" r="7579" b="42703"/>
          <a:stretch/>
        </p:blipFill>
        <p:spPr>
          <a:xfrm>
            <a:off x="8169592" y="0"/>
            <a:ext cx="974408" cy="2571745"/>
          </a:xfrm>
          <a:prstGeom prst="rect">
            <a:avLst/>
          </a:prstGeom>
        </p:spPr>
      </p:pic>
      <p:sp>
        <p:nvSpPr>
          <p:cNvPr id="32" name="Picture Placeholder 31">
            <a:extLst>
              <a:ext uri="{FF2B5EF4-FFF2-40B4-BE49-F238E27FC236}">
                <a16:creationId xmlns:a16="http://schemas.microsoft.com/office/drawing/2014/main" id="{353A26F8-896D-4566-BE5C-C8CD2E8BB8E2}"/>
              </a:ext>
            </a:extLst>
          </p:cNvPr>
          <p:cNvSpPr>
            <a:spLocks noGrp="1"/>
          </p:cNvSpPr>
          <p:nvPr>
            <p:ph type="pic" sz="quarter" idx="19" hasCustomPrompt="1"/>
          </p:nvPr>
        </p:nvSpPr>
        <p:spPr>
          <a:xfrm>
            <a:off x="0" y="2571745"/>
            <a:ext cx="8169591" cy="2571755"/>
          </a:xfrm>
          <a:prstGeom prst="rect">
            <a:avLst/>
          </a:prstGeom>
          <a:blipFill>
            <a:blip r:embed="rId4"/>
            <a:stretch>
              <a:fillRect/>
            </a:stretch>
          </a:blipFill>
        </p:spPr>
        <p:txBody>
          <a:bodyPr wrap="square" lIns="3348000" rIns="3060000">
            <a:noAutofit/>
          </a:bodyPr>
          <a:lstStyle>
            <a:lvl1pPr marL="0" indent="0" algn="l">
              <a:buFontTx/>
              <a:buNone/>
              <a:defRPr sz="12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ctrTitle" hasCustomPrompt="1"/>
          </p:nvPr>
        </p:nvSpPr>
        <p:spPr>
          <a:xfrm>
            <a:off x="404812" y="1193400"/>
            <a:ext cx="4939904" cy="733055"/>
          </a:xfrm>
        </p:spPr>
        <p:txBody>
          <a:bodyPr anchor="t" anchorCtr="0">
            <a:noAutofit/>
          </a:bodyPr>
          <a:lstStyle>
            <a:lvl1pPr>
              <a:lnSpc>
                <a:spcPct val="83000"/>
              </a:lnSpc>
              <a:defRPr sz="2700">
                <a:solidFill>
                  <a:schemeClr val="accent1"/>
                </a:solidFill>
              </a:defRPr>
            </a:lvl1pPr>
          </a:lstStyle>
          <a:p>
            <a:r>
              <a:rPr lang="en-GB"/>
              <a:t>Click to add title</a:t>
            </a:r>
          </a:p>
        </p:txBody>
      </p:sp>
      <p:sp>
        <p:nvSpPr>
          <p:cNvPr id="31" name="Subtitle 2"/>
          <p:cNvSpPr>
            <a:spLocks noGrp="1"/>
          </p:cNvSpPr>
          <p:nvPr>
            <p:ph type="subTitle" idx="1" hasCustomPrompt="1"/>
          </p:nvPr>
        </p:nvSpPr>
        <p:spPr>
          <a:xfrm>
            <a:off x="404812" y="1965600"/>
            <a:ext cx="4939904" cy="237600"/>
          </a:xfrm>
        </p:spPr>
        <p:txBody>
          <a:bodyPr>
            <a:noAutofit/>
          </a:bodyPr>
          <a:lstStyle>
            <a:lvl1pPr marL="0" indent="0" algn="l" defTabSz="685800" rtl="0" eaLnBrk="1" latinLnBrk="0" hangingPunct="1">
              <a:lnSpc>
                <a:spcPct val="83000"/>
              </a:lnSpc>
              <a:spcBef>
                <a:spcPts val="0"/>
              </a:spcBef>
              <a:buNone/>
              <a:defRPr lang="en-US" sz="1500" b="0" kern="1200" dirty="0">
                <a:solidFill>
                  <a:schemeClr val="accent1"/>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404812" y="2235600"/>
            <a:ext cx="4939904" cy="297000"/>
          </a:xfrm>
        </p:spPr>
        <p:txBody>
          <a:bodyPr anchor="t" anchorCtr="0">
            <a:normAutofit/>
          </a:bodyPr>
          <a:lstStyle>
            <a:lvl1pPr marL="0" indent="0">
              <a:lnSpc>
                <a:spcPct val="83000"/>
              </a:lnSpc>
              <a:spcBef>
                <a:spcPts val="0"/>
              </a:spcBef>
              <a:buNone/>
              <a:tabLst/>
              <a:defRPr sz="1050" b="0">
                <a:solidFill>
                  <a:schemeClr val="accent1"/>
                </a:solidFill>
              </a:defRPr>
            </a:lvl1pPr>
            <a:lvl2pPr marL="0" indent="0">
              <a:lnSpc>
                <a:spcPct val="83000"/>
              </a:lnSpc>
              <a:spcBef>
                <a:spcPts val="0"/>
              </a:spcBef>
              <a:buNone/>
              <a:tabLst/>
              <a:defRPr sz="1050" b="0"/>
            </a:lvl2pPr>
            <a:lvl3pPr marL="0" indent="0">
              <a:lnSpc>
                <a:spcPct val="83000"/>
              </a:lnSpc>
              <a:spcBef>
                <a:spcPts val="0"/>
              </a:spcBef>
              <a:buNone/>
              <a:tabLst/>
              <a:defRPr sz="1050" b="0"/>
            </a:lvl3pPr>
            <a:lvl4pPr marL="0" indent="0">
              <a:lnSpc>
                <a:spcPct val="83000"/>
              </a:lnSpc>
              <a:spcBef>
                <a:spcPts val="0"/>
              </a:spcBef>
              <a:buNone/>
              <a:tabLst/>
              <a:defRPr sz="1050" b="0"/>
            </a:lvl4pPr>
            <a:lvl5pPr marL="0" indent="0">
              <a:lnSpc>
                <a:spcPct val="83000"/>
              </a:lnSpc>
              <a:spcBef>
                <a:spcPts val="0"/>
              </a:spcBef>
              <a:buNone/>
              <a:tabLst/>
              <a:defRPr sz="1050" b="0"/>
            </a:lvl5pPr>
          </a:lstStyle>
          <a:p>
            <a:pPr lvl="0"/>
            <a:r>
              <a:rPr lang="en-GB"/>
              <a:t>Click to add name, title etc..</a:t>
            </a:r>
          </a:p>
        </p:txBody>
      </p:sp>
      <p:sp>
        <p:nvSpPr>
          <p:cNvPr id="13" name="Date Placeholder 12" hidden="1"/>
          <p:cNvSpPr>
            <a:spLocks noGrp="1"/>
          </p:cNvSpPr>
          <p:nvPr>
            <p:ph type="dt" sz="half" idx="15"/>
          </p:nvPr>
        </p:nvSpPr>
        <p:spPr>
          <a:xfrm>
            <a:off x="0" y="5143500"/>
            <a:ext cx="0" cy="0"/>
          </a:xfrm>
        </p:spPr>
        <p:txBody>
          <a:bodyPr/>
          <a:lstStyle>
            <a:lvl1pPr>
              <a:defRPr>
                <a:solidFill>
                  <a:schemeClr val="bg1"/>
                </a:solidFill>
              </a:defRPr>
            </a:lvl1pPr>
          </a:lstStyle>
          <a:p>
            <a:endParaRPr lang="en-GB"/>
          </a:p>
        </p:txBody>
      </p:sp>
      <p:sp>
        <p:nvSpPr>
          <p:cNvPr id="24" name="Footer Placeholder 23" hidden="1"/>
          <p:cNvSpPr>
            <a:spLocks noGrp="1"/>
          </p:cNvSpPr>
          <p:nvPr>
            <p:ph type="ftr" sz="quarter" idx="16"/>
          </p:nvPr>
        </p:nvSpPr>
        <p:spPr>
          <a:xfrm>
            <a:off x="0" y="5143500"/>
            <a:ext cx="0" cy="0"/>
          </a:xfrm>
        </p:spPr>
        <p:txBody>
          <a:bodyPr/>
          <a:lstStyle>
            <a:lvl1pPr>
              <a:defRPr sz="100">
                <a:noFill/>
              </a:defRPr>
            </a:lvl1pPr>
          </a:lstStyle>
          <a:p>
            <a:endParaRPr lang="en-GB">
              <a:noFill/>
            </a:endParaRPr>
          </a:p>
        </p:txBody>
      </p:sp>
      <p:sp>
        <p:nvSpPr>
          <p:cNvPr id="25" name="Slide Number Placeholder 24" hidden="1"/>
          <p:cNvSpPr>
            <a:spLocks noGrp="1"/>
          </p:cNvSpPr>
          <p:nvPr>
            <p:ph type="sldNum" sz="quarter" idx="17"/>
          </p:nvPr>
        </p:nvSpPr>
        <p:spPr>
          <a:xfrm>
            <a:off x="0" y="5143500"/>
            <a:ext cx="0" cy="0"/>
          </a:xfrm>
        </p:spPr>
        <p:txBody>
          <a:bodyPr/>
          <a:lstStyle>
            <a:lvl1pPr>
              <a:defRPr sz="100">
                <a:noFill/>
              </a:defRPr>
            </a:lvl1pPr>
          </a:lstStyle>
          <a:p>
            <a:fld id="{5BA07366-CB75-4AA8-9E5B-928B849F427C}" type="slidenum">
              <a:rPr lang="en-GB" smtClean="0"/>
              <a:pPr/>
              <a:t>‹#›</a:t>
            </a:fld>
            <a:endParaRPr lang="en-GB" sz="100"/>
          </a:p>
        </p:txBody>
      </p:sp>
      <p:sp>
        <p:nvSpPr>
          <p:cNvPr id="29" name="_SD_FLD_DocumentNumber"/>
          <p:cNvSpPr txBox="1">
            <a:spLocks noChangeArrowheads="1"/>
          </p:cNvSpPr>
          <p:nvPr userDrawn="1"/>
        </p:nvSpPr>
        <p:spPr bwMode="auto">
          <a:xfrm>
            <a:off x="405001" y="4830300"/>
            <a:ext cx="1276163"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525">
              <a:solidFill>
                <a:schemeClr val="accent1"/>
              </a:solidFill>
              <a:ea typeface="ＭＳ Ｐゴシック" charset="-128"/>
              <a:cs typeface="Arial" charset="0"/>
            </a:endParaRPr>
          </a:p>
        </p:txBody>
      </p:sp>
      <p:sp>
        <p:nvSpPr>
          <p:cNvPr id="46" name="SD_FLD_Confidentiality">
            <a:extLst>
              <a:ext uri="{FF2B5EF4-FFF2-40B4-BE49-F238E27FC236}">
                <a16:creationId xmlns:a16="http://schemas.microsoft.com/office/drawing/2014/main" id="{4E7786D1-21E1-42FD-A034-CC844823A79D}"/>
              </a:ext>
            </a:extLst>
          </p:cNvPr>
          <p:cNvSpPr/>
          <p:nvPr userDrawn="1"/>
        </p:nvSpPr>
        <p:spPr>
          <a:xfrm>
            <a:off x="5344716" y="2321997"/>
            <a:ext cx="2417972" cy="16774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algn="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
        <p:nvSpPr>
          <p:cNvPr id="37" name="SD_FLD_DocumentDate">
            <a:extLst>
              <a:ext uri="{FF2B5EF4-FFF2-40B4-BE49-F238E27FC236}">
                <a16:creationId xmlns:a16="http://schemas.microsoft.com/office/drawing/2014/main" id="{8708ADB9-3B0F-453F-A039-DB1191DA8B60}"/>
              </a:ext>
            </a:extLst>
          </p:cNvPr>
          <p:cNvSpPr txBox="1">
            <a:spLocks noChangeArrowheads="1"/>
          </p:cNvSpPr>
          <p:nvPr userDrawn="1"/>
        </p:nvSpPr>
        <p:spPr bwMode="auto">
          <a:xfrm>
            <a:off x="5344716" y="2237422"/>
            <a:ext cx="2417972" cy="1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r">
              <a:lnSpc>
                <a:spcPct val="83000"/>
              </a:lnSpc>
              <a:spcBef>
                <a:spcPts val="0"/>
              </a:spcBef>
            </a:pPr>
            <a:r>
              <a:rPr lang="en-GB" altLang="ja-JP" sz="1050" cap="none" baseline="0">
                <a:solidFill>
                  <a:schemeClr val="accent1"/>
                </a:solidFill>
                <a:ea typeface="ＭＳ Ｐゴシック" charset="-128"/>
                <a:cs typeface="Arial" charset="0"/>
              </a:rPr>
              <a:t>14 September 2021</a:t>
            </a:r>
          </a:p>
        </p:txBody>
      </p:sp>
      <p:sp>
        <p:nvSpPr>
          <p:cNvPr id="39" name="SD_FLD_Draft" hidden="1">
            <a:extLst>
              <a:ext uri="{FF2B5EF4-FFF2-40B4-BE49-F238E27FC236}">
                <a16:creationId xmlns:a16="http://schemas.microsoft.com/office/drawing/2014/main" id="{2F1643DB-FB69-4D52-AC31-87438698FFD6}"/>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grpSp>
        <p:nvGrpSpPr>
          <p:cNvPr id="38" name="Logo">
            <a:extLst>
              <a:ext uri="{FF2B5EF4-FFF2-40B4-BE49-F238E27FC236}">
                <a16:creationId xmlns:a16="http://schemas.microsoft.com/office/drawing/2014/main" id="{196DDB45-CDCA-476F-809B-C62C84255763}"/>
              </a:ext>
            </a:extLst>
          </p:cNvPr>
          <p:cNvGrpSpPr>
            <a:grpSpLocks noChangeAspect="1"/>
          </p:cNvGrpSpPr>
          <p:nvPr userDrawn="1"/>
        </p:nvGrpSpPr>
        <p:grpSpPr>
          <a:xfrm>
            <a:off x="405000" y="405001"/>
            <a:ext cx="1277100" cy="545428"/>
            <a:chOff x="6380216" y="4059273"/>
            <a:chExt cx="2905863" cy="1241045"/>
          </a:xfrm>
        </p:grpSpPr>
        <p:sp>
          <p:nvSpPr>
            <p:cNvPr id="40" name="Freeform: Shape 39">
              <a:extLst>
                <a:ext uri="{FF2B5EF4-FFF2-40B4-BE49-F238E27FC236}">
                  <a16:creationId xmlns:a16="http://schemas.microsoft.com/office/drawing/2014/main" id="{99AE0E04-A811-402C-9CE3-BBE238EC2F38}"/>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41" name="Freeform: Shape 40">
              <a:extLst>
                <a:ext uri="{FF2B5EF4-FFF2-40B4-BE49-F238E27FC236}">
                  <a16:creationId xmlns:a16="http://schemas.microsoft.com/office/drawing/2014/main" id="{9380A0FC-DDF7-4C0C-ACFB-2F429FB794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42" name="Freeform: Shape 41">
              <a:extLst>
                <a:ext uri="{FF2B5EF4-FFF2-40B4-BE49-F238E27FC236}">
                  <a16:creationId xmlns:a16="http://schemas.microsoft.com/office/drawing/2014/main" id="{279E4B05-CB75-4B58-9E28-2FAA335E1493}"/>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43" name="Freeform: Shape 42">
              <a:extLst>
                <a:ext uri="{FF2B5EF4-FFF2-40B4-BE49-F238E27FC236}">
                  <a16:creationId xmlns:a16="http://schemas.microsoft.com/office/drawing/2014/main" id="{BED928C2-5DAA-462E-90D6-80E99E2F3A7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44" name="Freeform: Shape 43">
              <a:extLst>
                <a:ext uri="{FF2B5EF4-FFF2-40B4-BE49-F238E27FC236}">
                  <a16:creationId xmlns:a16="http://schemas.microsoft.com/office/drawing/2014/main" id="{5E08F6C9-1226-467B-81CC-D21D6869BD16}"/>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45" name="Freeform: Shape 44">
              <a:extLst>
                <a:ext uri="{FF2B5EF4-FFF2-40B4-BE49-F238E27FC236}">
                  <a16:creationId xmlns:a16="http://schemas.microsoft.com/office/drawing/2014/main" id="{9EBFF170-9966-4D97-BD59-699C843D4DB9}"/>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pic>
        <p:nvPicPr>
          <p:cNvPr id="47" name="TAGLINE 60Black">
            <a:extLst>
              <a:ext uri="{FF2B5EF4-FFF2-40B4-BE49-F238E27FC236}">
                <a16:creationId xmlns:a16="http://schemas.microsoft.com/office/drawing/2014/main" id="{1DDB6F67-2C8F-419C-A09A-62A18305D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85149" y="404813"/>
            <a:ext cx="1277540" cy="83017"/>
          </a:xfrm>
          <a:prstGeom prst="rect">
            <a:avLst/>
          </a:prstGeom>
        </p:spPr>
      </p:pic>
    </p:spTree>
    <p:extLst>
      <p:ext uri="{BB962C8B-B14F-4D97-AF65-F5344CB8AC3E}">
        <p14:creationId xmlns:p14="http://schemas.microsoft.com/office/powerpoint/2010/main" val="1409066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grpSp>
        <p:nvGrpSpPr>
          <p:cNvPr id="10" name="Logo">
            <a:extLst>
              <a:ext uri="{FF2B5EF4-FFF2-40B4-BE49-F238E27FC236}">
                <a16:creationId xmlns:a16="http://schemas.microsoft.com/office/drawing/2014/main" id="{695A7F22-D090-4AF8-A177-30D9606CFDBE}"/>
              </a:ext>
            </a:extLst>
          </p:cNvPr>
          <p:cNvGrpSpPr/>
          <p:nvPr userDrawn="1"/>
        </p:nvGrpSpPr>
        <p:grpSpPr>
          <a:xfrm>
            <a:off x="8169908" y="4763189"/>
            <a:ext cx="566882" cy="242106"/>
            <a:chOff x="6380216" y="4059273"/>
            <a:chExt cx="2905863" cy="1241045"/>
          </a:xfrm>
          <a:solidFill>
            <a:schemeClr val="bg1"/>
          </a:solidFill>
        </p:grpSpPr>
        <p:sp>
          <p:nvSpPr>
            <p:cNvPr id="11" name="Freeform: Shape 10">
              <a:extLst>
                <a:ext uri="{FF2B5EF4-FFF2-40B4-BE49-F238E27FC236}">
                  <a16:creationId xmlns:a16="http://schemas.microsoft.com/office/drawing/2014/main" id="{DC3685D1-9F07-4341-8451-6ACA3C76F37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sz="1275"/>
            </a:p>
          </p:txBody>
        </p:sp>
        <p:sp>
          <p:nvSpPr>
            <p:cNvPr id="12" name="Freeform: Shape 11">
              <a:extLst>
                <a:ext uri="{FF2B5EF4-FFF2-40B4-BE49-F238E27FC236}">
                  <a16:creationId xmlns:a16="http://schemas.microsoft.com/office/drawing/2014/main" id="{505DB9FB-B858-4B06-A61C-9DAA21B1D160}"/>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sz="1275"/>
            </a:p>
          </p:txBody>
        </p:sp>
        <p:sp>
          <p:nvSpPr>
            <p:cNvPr id="13" name="Freeform: Shape 12">
              <a:extLst>
                <a:ext uri="{FF2B5EF4-FFF2-40B4-BE49-F238E27FC236}">
                  <a16:creationId xmlns:a16="http://schemas.microsoft.com/office/drawing/2014/main" id="{86694A08-8823-4FD6-88C7-8415CF19C262}"/>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sz="1275"/>
            </a:p>
          </p:txBody>
        </p:sp>
        <p:sp>
          <p:nvSpPr>
            <p:cNvPr id="14" name="Freeform: Shape 13">
              <a:extLst>
                <a:ext uri="{FF2B5EF4-FFF2-40B4-BE49-F238E27FC236}">
                  <a16:creationId xmlns:a16="http://schemas.microsoft.com/office/drawing/2014/main" id="{20EAD51D-BC75-421A-AA39-A25C2993AF8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sz="1275"/>
            </a:p>
          </p:txBody>
        </p:sp>
        <p:sp>
          <p:nvSpPr>
            <p:cNvPr id="15" name="Freeform: Shape 14">
              <a:extLst>
                <a:ext uri="{FF2B5EF4-FFF2-40B4-BE49-F238E27FC236}">
                  <a16:creationId xmlns:a16="http://schemas.microsoft.com/office/drawing/2014/main" id="{6D0EDFBF-F6DC-4EE5-B961-FB8227BC86A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sz="1275"/>
            </a:p>
          </p:txBody>
        </p:sp>
        <p:sp>
          <p:nvSpPr>
            <p:cNvPr id="16" name="Freeform: Shape 15">
              <a:extLst>
                <a:ext uri="{FF2B5EF4-FFF2-40B4-BE49-F238E27FC236}">
                  <a16:creationId xmlns:a16="http://schemas.microsoft.com/office/drawing/2014/main" id="{7D9D8410-AE1F-42D5-9F0C-1407AD71DD5C}"/>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sz="1275"/>
            </a:p>
          </p:txBody>
        </p:sp>
      </p:grpSp>
      <p:sp>
        <p:nvSpPr>
          <p:cNvPr id="2" name="Title 1"/>
          <p:cNvSpPr>
            <a:spLocks noGrp="1"/>
          </p:cNvSpPr>
          <p:nvPr>
            <p:ph type="title" hasCustomPrompt="1"/>
          </p:nvPr>
        </p:nvSpPr>
        <p:spPr/>
        <p:txBody>
          <a:bodyPr/>
          <a:lstStyle>
            <a:lvl1pPr>
              <a:defRPr>
                <a:solidFill>
                  <a:schemeClr val="bg1"/>
                </a:solidFill>
              </a:defRPr>
            </a:lvl1pPr>
          </a:lstStyle>
          <a:p>
            <a:r>
              <a:rPr lang="en-GB"/>
              <a:t>Click to insert agenda title</a:t>
            </a:r>
          </a:p>
        </p:txBody>
      </p:sp>
      <p:sp>
        <p:nvSpPr>
          <p:cNvPr id="7" name="Text Placeholder 6"/>
          <p:cNvSpPr>
            <a:spLocks noGrp="1"/>
          </p:cNvSpPr>
          <p:nvPr>
            <p:ph type="body" sz="quarter" idx="13" hasCustomPrompt="1"/>
          </p:nvPr>
        </p:nvSpPr>
        <p:spPr>
          <a:xfrm>
            <a:off x="404813" y="1297782"/>
            <a:ext cx="8333185" cy="3237310"/>
          </a:xfrm>
          <a:prstGeom prst="rect">
            <a:avLst/>
          </a:prstGeom>
        </p:spPr>
        <p:txBody>
          <a:bodyPr/>
          <a:lstStyle>
            <a:lvl1pPr marL="0" indent="0">
              <a:lnSpc>
                <a:spcPct val="107000"/>
              </a:lnSpc>
              <a:spcBef>
                <a:spcPts val="450"/>
              </a:spcBef>
              <a:buClr>
                <a:srgbClr val="333333"/>
              </a:buClr>
              <a:buFont typeface="Arial" panose="020B0604020202020204" pitchFamily="34" charset="0"/>
              <a:buChar char="​"/>
              <a:defRPr sz="2100" b="0">
                <a:solidFill>
                  <a:schemeClr val="bg1"/>
                </a:solidFill>
              </a:defRPr>
            </a:lvl1pPr>
            <a:lvl2pPr marL="135000" indent="-135000">
              <a:spcBef>
                <a:spcPts val="0"/>
              </a:spcBef>
              <a:buFont typeface="Arial" panose="020B0604020202020204" pitchFamily="34" charset="0"/>
              <a:buChar char="•"/>
              <a:defRPr sz="1500">
                <a:solidFill>
                  <a:schemeClr val="bg1"/>
                </a:solidFill>
              </a:defRPr>
            </a:lvl2pPr>
            <a:lvl3pPr marL="270000">
              <a:spcBef>
                <a:spcPts val="450"/>
              </a:spcBef>
              <a:defRPr>
                <a:solidFill>
                  <a:schemeClr val="bg1"/>
                </a:solidFill>
              </a:defRPr>
            </a:lvl3pPr>
          </a:lstStyle>
          <a:p>
            <a:pPr lvl="0"/>
            <a:r>
              <a:rPr lang="en-GB"/>
              <a:t>Click to add agenda topic, use DNV colour to highlight topic</a:t>
            </a:r>
          </a:p>
          <a:p>
            <a:pPr lvl="1"/>
            <a:r>
              <a:rPr lang="en-GB"/>
              <a:t>Second level</a:t>
            </a:r>
          </a:p>
          <a:p>
            <a:pPr lvl="2"/>
            <a:r>
              <a:rPr lang="en-GB"/>
              <a:t>Third level</a:t>
            </a:r>
          </a:p>
        </p:txBody>
      </p:sp>
      <p:sp>
        <p:nvSpPr>
          <p:cNvPr id="6" name="Date Placeholder 5">
            <a:extLst>
              <a:ext uri="{FF2B5EF4-FFF2-40B4-BE49-F238E27FC236}">
                <a16:creationId xmlns:a16="http://schemas.microsoft.com/office/drawing/2014/main" id="{9CC51AD2-C7F6-4AF5-83C7-C3346E7B2B96}"/>
              </a:ext>
            </a:extLst>
          </p:cNvPr>
          <p:cNvSpPr>
            <a:spLocks noGrp="1"/>
          </p:cNvSpPr>
          <p:nvPr>
            <p:ph type="dt" sz="half" idx="14"/>
          </p:nvPr>
        </p:nvSpPr>
        <p:spPr/>
        <p:txBody>
          <a:bodyPr/>
          <a:lstStyle/>
          <a:p>
            <a:endParaRPr lang="en-GB"/>
          </a:p>
        </p:txBody>
      </p:sp>
      <p:sp>
        <p:nvSpPr>
          <p:cNvPr id="8" name="Footer Placeholder 7">
            <a:extLst>
              <a:ext uri="{FF2B5EF4-FFF2-40B4-BE49-F238E27FC236}">
                <a16:creationId xmlns:a16="http://schemas.microsoft.com/office/drawing/2014/main" id="{A26645AE-FC10-4F79-953E-599B36B67B3F}"/>
              </a:ext>
            </a:extLst>
          </p:cNvPr>
          <p:cNvSpPr>
            <a:spLocks noGrp="1"/>
          </p:cNvSpPr>
          <p:nvPr>
            <p:ph type="ftr" sz="quarter" idx="15"/>
          </p:nvPr>
        </p:nvSpPr>
        <p:spPr/>
        <p:txBody>
          <a:bodyPr/>
          <a:lstStyle>
            <a:lvl1pPr>
              <a:defRPr>
                <a:solidFill>
                  <a:schemeClr val="bg1"/>
                </a:solidFill>
              </a:defRPr>
            </a:lvl1pPr>
          </a:lstStyle>
          <a:p>
            <a:endParaRPr lang="en-GB">
              <a:solidFill>
                <a:schemeClr val="bg1"/>
              </a:solidFill>
            </a:endParaRPr>
          </a:p>
        </p:txBody>
      </p:sp>
      <p:sp>
        <p:nvSpPr>
          <p:cNvPr id="9" name="Slide Number Placeholder 8">
            <a:extLst>
              <a:ext uri="{FF2B5EF4-FFF2-40B4-BE49-F238E27FC236}">
                <a16:creationId xmlns:a16="http://schemas.microsoft.com/office/drawing/2014/main" id="{17170CD4-9BE0-473A-A859-807C538E799F}"/>
              </a:ext>
            </a:extLst>
          </p:cNvPr>
          <p:cNvSpPr>
            <a:spLocks noGrp="1"/>
          </p:cNvSpPr>
          <p:nvPr>
            <p:ph type="sldNum" sz="quarter" idx="16"/>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7" name="_SD_FLD_Copyright">
            <a:extLst>
              <a:ext uri="{FF2B5EF4-FFF2-40B4-BE49-F238E27FC236}">
                <a16:creationId xmlns:a16="http://schemas.microsoft.com/office/drawing/2014/main" id="{91DD9A75-AAB0-4D34-9DD6-745202F2B6EC}"/>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bg1"/>
                </a:solidFill>
              </a:rPr>
              <a:t>DNV ©</a:t>
            </a:r>
          </a:p>
        </p:txBody>
      </p:sp>
      <p:sp>
        <p:nvSpPr>
          <p:cNvPr id="18" name="SD_FLD_DocumentDate">
            <a:extLst>
              <a:ext uri="{FF2B5EF4-FFF2-40B4-BE49-F238E27FC236}">
                <a16:creationId xmlns:a16="http://schemas.microsoft.com/office/drawing/2014/main" id="{1BACBB39-DAB4-4191-818A-2C30244CF39A}"/>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bg1"/>
                </a:solidFill>
                <a:ea typeface="ＭＳ Ｐゴシック" charset="-128"/>
                <a:cs typeface="Arial" charset="0"/>
              </a:rPr>
              <a:t>14 September 2021</a:t>
            </a:r>
          </a:p>
        </p:txBody>
      </p:sp>
      <p:sp>
        <p:nvSpPr>
          <p:cNvPr id="22" name="SD_FLD_Draft" hidden="1">
            <a:extLst>
              <a:ext uri="{FF2B5EF4-FFF2-40B4-BE49-F238E27FC236}">
                <a16:creationId xmlns:a16="http://schemas.microsoft.com/office/drawing/2014/main" id="{92C90B5D-5FAE-415E-B4B3-FF93FD8C92BE}"/>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3DEC7C90-257A-486B-BBAD-EACD348C6498}"/>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922242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bwMode="white">
          <a:xfrm>
            <a:off x="1" y="-1"/>
            <a:ext cx="9143999" cy="514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sp>
        <p:nvSpPr>
          <p:cNvPr id="2" name="Title 1"/>
          <p:cNvSpPr>
            <a:spLocks noGrp="1"/>
          </p:cNvSpPr>
          <p:nvPr>
            <p:ph type="title" hasCustomPrompt="1"/>
          </p:nvPr>
        </p:nvSpPr>
        <p:spPr>
          <a:xfrm>
            <a:off x="405001" y="1152605"/>
            <a:ext cx="7628147" cy="2838290"/>
          </a:xfrm>
        </p:spPr>
        <p:txBody>
          <a:bodyPr anchor="ctr" anchorCtr="0">
            <a:noAutofit/>
          </a:bodyPr>
          <a:lstStyle>
            <a:lvl1pPr algn="l">
              <a:defRPr sz="4500" b="0" cap="none" baseline="0">
                <a:solidFill>
                  <a:schemeClr val="accent5"/>
                </a:solidFill>
              </a:defRPr>
            </a:lvl1pPr>
          </a:lstStyle>
          <a:p>
            <a:r>
              <a:rPr lang="en-GB"/>
              <a:t>Click to add title</a:t>
            </a:r>
          </a:p>
        </p:txBody>
      </p:sp>
      <p:grpSp>
        <p:nvGrpSpPr>
          <p:cNvPr id="14" name="Logo">
            <a:extLst>
              <a:ext uri="{FF2B5EF4-FFF2-40B4-BE49-F238E27FC236}">
                <a16:creationId xmlns:a16="http://schemas.microsoft.com/office/drawing/2014/main" id="{FFD8B2ED-D29A-4DD2-802B-39A737104C76}"/>
              </a:ext>
            </a:extLst>
          </p:cNvPr>
          <p:cNvGrpSpPr/>
          <p:nvPr userDrawn="1"/>
        </p:nvGrpSpPr>
        <p:grpSpPr bwMode="black">
          <a:xfrm>
            <a:off x="8169908" y="4763189"/>
            <a:ext cx="566882" cy="242106"/>
            <a:chOff x="6380216" y="4059273"/>
            <a:chExt cx="2905863" cy="1241045"/>
          </a:xfrm>
          <a:solidFill>
            <a:schemeClr val="bg1"/>
          </a:solidFill>
        </p:grpSpPr>
        <p:sp>
          <p:nvSpPr>
            <p:cNvPr id="15" name="Freeform: Shape 14">
              <a:extLst>
                <a:ext uri="{FF2B5EF4-FFF2-40B4-BE49-F238E27FC236}">
                  <a16:creationId xmlns:a16="http://schemas.microsoft.com/office/drawing/2014/main" id="{CDE34447-D162-4F7B-935A-955BE9F11910}"/>
                </a:ext>
              </a:extLst>
            </p:cNvPr>
            <p:cNvSpPr/>
            <p:nvPr/>
          </p:nvSpPr>
          <p:spPr bwMode="black">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sz="1275"/>
            </a:p>
          </p:txBody>
        </p:sp>
        <p:sp>
          <p:nvSpPr>
            <p:cNvPr id="16" name="Freeform: Shape 15">
              <a:extLst>
                <a:ext uri="{FF2B5EF4-FFF2-40B4-BE49-F238E27FC236}">
                  <a16:creationId xmlns:a16="http://schemas.microsoft.com/office/drawing/2014/main" id="{FCC62DE1-D960-4214-AF24-6FCCF8E1E2CB}"/>
                </a:ext>
              </a:extLst>
            </p:cNvPr>
            <p:cNvSpPr/>
            <p:nvPr/>
          </p:nvSpPr>
          <p:spPr bwMode="black">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sz="1275"/>
            </a:p>
          </p:txBody>
        </p:sp>
        <p:sp>
          <p:nvSpPr>
            <p:cNvPr id="17" name="Freeform: Shape 16">
              <a:extLst>
                <a:ext uri="{FF2B5EF4-FFF2-40B4-BE49-F238E27FC236}">
                  <a16:creationId xmlns:a16="http://schemas.microsoft.com/office/drawing/2014/main" id="{FDA82B21-5583-4BEB-BD57-5F9CEB1A8934}"/>
                </a:ext>
              </a:extLst>
            </p:cNvPr>
            <p:cNvSpPr/>
            <p:nvPr/>
          </p:nvSpPr>
          <p:spPr bwMode="black">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sz="1275"/>
            </a:p>
          </p:txBody>
        </p:sp>
        <p:sp>
          <p:nvSpPr>
            <p:cNvPr id="18" name="Freeform: Shape 17">
              <a:extLst>
                <a:ext uri="{FF2B5EF4-FFF2-40B4-BE49-F238E27FC236}">
                  <a16:creationId xmlns:a16="http://schemas.microsoft.com/office/drawing/2014/main" id="{9CE20039-795E-4D11-8AE0-90EC7F537A0F}"/>
                </a:ext>
              </a:extLst>
            </p:cNvPr>
            <p:cNvSpPr/>
            <p:nvPr/>
          </p:nvSpPr>
          <p:spPr bwMode="black">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sz="1275"/>
            </a:p>
          </p:txBody>
        </p:sp>
        <p:sp>
          <p:nvSpPr>
            <p:cNvPr id="19" name="Freeform: Shape 18">
              <a:extLst>
                <a:ext uri="{FF2B5EF4-FFF2-40B4-BE49-F238E27FC236}">
                  <a16:creationId xmlns:a16="http://schemas.microsoft.com/office/drawing/2014/main" id="{698DD760-2FAF-4320-9DEA-72623C379E8E}"/>
                </a:ext>
              </a:extLst>
            </p:cNvPr>
            <p:cNvSpPr/>
            <p:nvPr/>
          </p:nvSpPr>
          <p:spPr bwMode="black">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sz="1275"/>
            </a:p>
          </p:txBody>
        </p:sp>
        <p:sp>
          <p:nvSpPr>
            <p:cNvPr id="20" name="Freeform: Shape 19">
              <a:extLst>
                <a:ext uri="{FF2B5EF4-FFF2-40B4-BE49-F238E27FC236}">
                  <a16:creationId xmlns:a16="http://schemas.microsoft.com/office/drawing/2014/main" id="{041B905B-6234-4D84-87BB-D0AC1BB118FB}"/>
                </a:ext>
              </a:extLst>
            </p:cNvPr>
            <p:cNvSpPr/>
            <p:nvPr/>
          </p:nvSpPr>
          <p:spPr bwMode="black">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sz="1275"/>
            </a:p>
          </p:txBody>
        </p:sp>
      </p:gr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8" name="_SD_FLD_Copyright">
            <a:extLst>
              <a:ext uri="{FF2B5EF4-FFF2-40B4-BE49-F238E27FC236}">
                <a16:creationId xmlns:a16="http://schemas.microsoft.com/office/drawing/2014/main" id="{88BB9A6B-143D-4AB2-9315-1A85C0FD59C1}"/>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bg1"/>
                </a:solidFill>
              </a:rPr>
              <a:t>DNV ©</a:t>
            </a:r>
          </a:p>
        </p:txBody>
      </p:sp>
      <p:sp>
        <p:nvSpPr>
          <p:cNvPr id="10" name="SD_FLD_DocumentDate">
            <a:extLst>
              <a:ext uri="{FF2B5EF4-FFF2-40B4-BE49-F238E27FC236}">
                <a16:creationId xmlns:a16="http://schemas.microsoft.com/office/drawing/2014/main" id="{AD49DE91-72EC-4016-8964-B40560EF5373}"/>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bg1"/>
                </a:solidFill>
                <a:ea typeface="ＭＳ Ｐゴシック" charset="-128"/>
                <a:cs typeface="Arial" charset="0"/>
              </a:rPr>
              <a:t>14 September 2021</a:t>
            </a:r>
          </a:p>
        </p:txBody>
      </p:sp>
      <p:sp>
        <p:nvSpPr>
          <p:cNvPr id="22" name="SD_FLD_Draft" hidden="1">
            <a:extLst>
              <a:ext uri="{FF2B5EF4-FFF2-40B4-BE49-F238E27FC236}">
                <a16:creationId xmlns:a16="http://schemas.microsoft.com/office/drawing/2014/main" id="{630717C7-BDDC-469E-A681-3386855F6226}"/>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29E2B795-4D5A-4BB6-835E-D4542969C287}"/>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420779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 y="422"/>
            <a:ext cx="9130525" cy="5142656"/>
          </a:xfrm>
          <a:prstGeom prst="rect">
            <a:avLst/>
          </a:prstGeom>
        </p:spPr>
      </p:pic>
      <p:sp>
        <p:nvSpPr>
          <p:cNvPr id="2" name="Title 1"/>
          <p:cNvSpPr>
            <a:spLocks noGrp="1"/>
          </p:cNvSpPr>
          <p:nvPr>
            <p:ph type="ctrTitle"/>
          </p:nvPr>
        </p:nvSpPr>
        <p:spPr>
          <a:xfrm>
            <a:off x="810336" y="1611680"/>
            <a:ext cx="7772400" cy="1102518"/>
          </a:xfrm>
        </p:spPr>
        <p:txBody>
          <a:bodyPr anchor="b"/>
          <a:lstStyle>
            <a:lvl1pPr>
              <a:defRPr>
                <a:solidFill>
                  <a:srgbClr val="130C0E"/>
                </a:solidFill>
              </a:defRPr>
            </a:lvl1pPr>
          </a:lstStyle>
          <a:p>
            <a:r>
              <a:rPr lang="nb-NO"/>
              <a:t>Klikk for å redigere tittelstil</a:t>
            </a:r>
          </a:p>
        </p:txBody>
      </p:sp>
      <p:sp>
        <p:nvSpPr>
          <p:cNvPr id="3" name="Subtitle 2"/>
          <p:cNvSpPr>
            <a:spLocks noGrp="1"/>
          </p:cNvSpPr>
          <p:nvPr>
            <p:ph type="subTitle" idx="1"/>
          </p:nvPr>
        </p:nvSpPr>
        <p:spPr>
          <a:xfrm>
            <a:off x="809738" y="2714566"/>
            <a:ext cx="7772734" cy="401726"/>
          </a:xfrm>
        </p:spPr>
        <p:txBody>
          <a:bodyPr>
            <a:normAutofit/>
          </a:bodyPr>
          <a:lstStyle>
            <a:lvl1pPr marL="0" indent="0" algn="l">
              <a:buNone/>
              <a:defRPr sz="1176">
                <a:solidFill>
                  <a:srgbClr val="130C0E"/>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sp>
        <p:nvSpPr>
          <p:cNvPr id="13"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tx1"/>
                </a:solidFill>
              </a:defRPr>
            </a:lvl1pPr>
          </a:lstStyle>
          <a:p>
            <a:fld id="{0ECD7AB5-6537-4741-B594-27CBFDEE586D}" type="slidenum">
              <a:rPr lang="nb-NO" smtClean="0"/>
              <a:pPr/>
              <a:t>‹#›</a:t>
            </a:fld>
            <a:endParaRPr lang="nb-NO"/>
          </a:p>
        </p:txBody>
      </p:sp>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1811301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p:cNvSpPr>
            <a:spLocks noGrp="1"/>
          </p:cNvSpPr>
          <p:nvPr>
            <p:ph type="dt" sz="half" idx="10"/>
          </p:nvPr>
        </p:nvSpPr>
        <p:spPr>
          <a:xfrm>
            <a:off x="0" y="5143500"/>
            <a:ext cx="0" cy="0"/>
          </a:xfrm>
        </p:spPr>
        <p:txBody>
          <a:bodyPr/>
          <a:lstStyle>
            <a:lvl1pPr>
              <a:defRPr>
                <a:noFill/>
              </a:defRPr>
            </a:lvl1p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1530247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621BA-8EDC-4C18-975C-5EE1161FA8FD}"/>
              </a:ext>
            </a:extLst>
          </p:cNvPr>
          <p:cNvSpPr/>
          <p:nvPr userDrawn="1"/>
        </p:nvSpPr>
        <p:spPr>
          <a:xfrm>
            <a:off x="0" y="0"/>
            <a:ext cx="9144000" cy="51462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grpSp>
        <p:nvGrpSpPr>
          <p:cNvPr id="9" name="Logo">
            <a:extLst>
              <a:ext uri="{FF2B5EF4-FFF2-40B4-BE49-F238E27FC236}">
                <a16:creationId xmlns:a16="http://schemas.microsoft.com/office/drawing/2014/main" id="{F04E253C-783D-4CA5-8CCB-57C4CC102165}"/>
              </a:ext>
            </a:extLst>
          </p:cNvPr>
          <p:cNvGrpSpPr/>
          <p:nvPr userDrawn="1"/>
        </p:nvGrpSpPr>
        <p:grpSpPr>
          <a:xfrm>
            <a:off x="8169908" y="4763189"/>
            <a:ext cx="566882" cy="242106"/>
            <a:chOff x="6380216" y="4059273"/>
            <a:chExt cx="2905863" cy="1241045"/>
          </a:xfrm>
        </p:grpSpPr>
        <p:sp>
          <p:nvSpPr>
            <p:cNvPr id="10" name="Freeform: Shape 9">
              <a:extLst>
                <a:ext uri="{FF2B5EF4-FFF2-40B4-BE49-F238E27FC236}">
                  <a16:creationId xmlns:a16="http://schemas.microsoft.com/office/drawing/2014/main" id="{D8124B4D-CBE2-46DB-B0AE-2AC98C56E78E}"/>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11" name="Freeform: Shape 10">
              <a:extLst>
                <a:ext uri="{FF2B5EF4-FFF2-40B4-BE49-F238E27FC236}">
                  <a16:creationId xmlns:a16="http://schemas.microsoft.com/office/drawing/2014/main" id="{5D916864-12FB-478F-99EE-83C970865F0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12" name="Freeform: Shape 11">
              <a:extLst>
                <a:ext uri="{FF2B5EF4-FFF2-40B4-BE49-F238E27FC236}">
                  <a16:creationId xmlns:a16="http://schemas.microsoft.com/office/drawing/2014/main" id="{00FF8E64-431E-4917-BD40-4BD55CF6B8D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13" name="Freeform: Shape 12">
              <a:extLst>
                <a:ext uri="{FF2B5EF4-FFF2-40B4-BE49-F238E27FC236}">
                  <a16:creationId xmlns:a16="http://schemas.microsoft.com/office/drawing/2014/main" id="{5E450DA2-D1AF-4EFD-A7B9-9D1161ADD54F}"/>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14" name="Freeform: Shape 13">
              <a:extLst>
                <a:ext uri="{FF2B5EF4-FFF2-40B4-BE49-F238E27FC236}">
                  <a16:creationId xmlns:a16="http://schemas.microsoft.com/office/drawing/2014/main" id="{556553B8-1481-4E85-83A7-689A7C6CC67F}"/>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15" name="Freeform: Shape 14">
              <a:extLst>
                <a:ext uri="{FF2B5EF4-FFF2-40B4-BE49-F238E27FC236}">
                  <a16:creationId xmlns:a16="http://schemas.microsoft.com/office/drawing/2014/main" id="{52AB55C8-079A-4ACE-9DFB-9EBA23B48B0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p:cNvSpPr>
            <a:spLocks noGrp="1"/>
          </p:cNvSpPr>
          <p:nvPr>
            <p:ph type="dt" sz="half" idx="10"/>
          </p:nvPr>
        </p:nvSpPr>
        <p:spPr>
          <a:xfrm>
            <a:off x="0" y="5143500"/>
            <a:ext cx="0" cy="0"/>
          </a:xfrm>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
        <p:nvSpPr>
          <p:cNvPr id="16" name="_SD_FLD_Copyright">
            <a:extLst>
              <a:ext uri="{FF2B5EF4-FFF2-40B4-BE49-F238E27FC236}">
                <a16:creationId xmlns:a16="http://schemas.microsoft.com/office/drawing/2014/main" id="{3F542136-6583-4929-BA8F-876E7200FCF4}"/>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accent1"/>
                </a:solidFill>
              </a:rPr>
              <a:t>DNV ©</a:t>
            </a:r>
          </a:p>
        </p:txBody>
      </p:sp>
      <p:sp>
        <p:nvSpPr>
          <p:cNvPr id="18" name="SD_FLD_DocumentDate">
            <a:extLst>
              <a:ext uri="{FF2B5EF4-FFF2-40B4-BE49-F238E27FC236}">
                <a16:creationId xmlns:a16="http://schemas.microsoft.com/office/drawing/2014/main" id="{D4FFA251-3F5C-4E9A-9A80-F62650B47305}"/>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accent1"/>
                </a:solidFill>
                <a:ea typeface="ＭＳ Ｐゴシック" charset="-128"/>
                <a:cs typeface="Arial" charset="0"/>
              </a:rPr>
              <a:t>14 September 2021</a:t>
            </a:r>
          </a:p>
        </p:txBody>
      </p:sp>
      <p:sp>
        <p:nvSpPr>
          <p:cNvPr id="20" name="SD_FLD_Draft" hidden="1">
            <a:extLst>
              <a:ext uri="{FF2B5EF4-FFF2-40B4-BE49-F238E27FC236}">
                <a16:creationId xmlns:a16="http://schemas.microsoft.com/office/drawing/2014/main" id="{21F368A2-F525-4249-A72B-F904922C972A}"/>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859FDC4D-A513-43EC-AC0B-76C98697BB47}"/>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1382333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404813" y="1297780"/>
            <a:ext cx="4099322"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4638676" y="1297780"/>
            <a:ext cx="4099322"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2070355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9144000" cy="51462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8169908" y="4763189"/>
            <a:ext cx="566882" cy="242106"/>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sp>
        <p:nvSpPr>
          <p:cNvPr id="2" name="Title 1"/>
          <p:cNvSpPr>
            <a:spLocks noGrp="1"/>
          </p:cNvSpPr>
          <p:nvPr>
            <p:ph type="title" hasCustomPrompt="1"/>
          </p:nvPr>
        </p:nvSpPr>
        <p:spPr/>
        <p:txBody>
          <a:bodyPr/>
          <a:lstStyle>
            <a:lvl1pPr>
              <a:defRPr/>
            </a:lvl1pPr>
          </a:lstStyle>
          <a:p>
            <a:r>
              <a:rPr lang="en-GB"/>
              <a:t>Click to add title</a:t>
            </a:r>
          </a:p>
        </p:txBody>
      </p:sp>
      <p:sp>
        <p:nvSpPr>
          <p:cNvPr id="3" name="Content Placeholder 2"/>
          <p:cNvSpPr>
            <a:spLocks noGrp="1"/>
          </p:cNvSpPr>
          <p:nvPr>
            <p:ph sz="half" idx="1" hasCustomPrompt="1"/>
          </p:nvPr>
        </p:nvSpPr>
        <p:spPr>
          <a:xfrm>
            <a:off x="404813" y="1297780"/>
            <a:ext cx="4099323"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4638676" y="1297780"/>
            <a:ext cx="4099322"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accent1"/>
                </a:solidFill>
                <a:ea typeface="ＭＳ Ｐゴシック" charset="-128"/>
                <a:cs typeface="Arial" charset="0"/>
              </a:rPr>
              <a:t>14 September 2021</a:t>
            </a: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1981381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404812" y="1297780"/>
            <a:ext cx="4805363"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6050756" y="1297780"/>
            <a:ext cx="2687241"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581663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A,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9144000" cy="51462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8169908" y="4763189"/>
            <a:ext cx="566882" cy="242106"/>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sz="half" idx="1" hasCustomPrompt="1"/>
          </p:nvPr>
        </p:nvSpPr>
        <p:spPr>
          <a:xfrm>
            <a:off x="404812" y="1297780"/>
            <a:ext cx="4805363"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Content Placeholder 3"/>
          <p:cNvSpPr>
            <a:spLocks noGrp="1"/>
          </p:cNvSpPr>
          <p:nvPr>
            <p:ph sz="half" idx="2" hasCustomPrompt="1"/>
          </p:nvPr>
        </p:nvSpPr>
        <p:spPr>
          <a:xfrm>
            <a:off x="6050756" y="1297780"/>
            <a:ext cx="2687241" cy="3237311"/>
          </a:xfrm>
        </p:spPr>
        <p:txBody>
          <a:bodyPr>
            <a:noAutofit/>
          </a:bodyPr>
          <a:lstStyle>
            <a:lvl1pPr>
              <a:defRPr sz="1500"/>
            </a:lvl1pPr>
            <a:lvl2pPr>
              <a:defRPr sz="1350"/>
            </a:lvl2pPr>
            <a:lvl3pPr>
              <a:defRPr sz="1200"/>
            </a:lvl3pPr>
            <a:lvl4pPr>
              <a:defRPr sz="1500"/>
            </a:lvl4pPr>
            <a:lvl5pPr>
              <a:defRPr sz="1500"/>
            </a:lvl5pPr>
            <a:lvl6pPr>
              <a:defRPr sz="750"/>
            </a:lvl6pPr>
            <a:lvl7pPr>
              <a:defRPr sz="750"/>
            </a:lvl7pPr>
            <a:lvl8pPr>
              <a:defRPr sz="750"/>
            </a:lvl8pPr>
            <a:lvl9pPr>
              <a:defRPr sz="45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accent1"/>
                </a:solidFill>
                <a:ea typeface="ＭＳ Ｐゴシック" charset="-128"/>
                <a:cs typeface="Arial" charset="0"/>
              </a:rPr>
              <a:t>14 September 2021</a:t>
            </a: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144463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404812" y="1297781"/>
            <a:ext cx="2688432" cy="3237311"/>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933825" y="1297781"/>
            <a:ext cx="1981201" cy="3237310"/>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6755607" y="1297781"/>
            <a:ext cx="1981201" cy="3237309"/>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5143500"/>
            <a:ext cx="0" cy="0"/>
          </a:xfrm>
        </p:spPr>
        <p:txBody>
          <a:bodyPr/>
          <a:lstStyle/>
          <a:p>
            <a:fld id="{727BBD34-DD59-49E1-9776-D67684F06344}" type="datetime4">
              <a:rPr lang="en-GB" smtClean="0"/>
              <a:pPr/>
              <a:t>22 November 2021</a:t>
            </a:fld>
            <a:endParaRPr lang="en-GB"/>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63829727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A33FA6-1C4E-42C4-8006-62087DF1C543}"/>
              </a:ext>
            </a:extLst>
          </p:cNvPr>
          <p:cNvSpPr/>
          <p:nvPr userDrawn="1"/>
        </p:nvSpPr>
        <p:spPr>
          <a:xfrm>
            <a:off x="0" y="0"/>
            <a:ext cx="9144000" cy="51462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grpSp>
        <p:nvGrpSpPr>
          <p:cNvPr id="13" name="Logo">
            <a:extLst>
              <a:ext uri="{FF2B5EF4-FFF2-40B4-BE49-F238E27FC236}">
                <a16:creationId xmlns:a16="http://schemas.microsoft.com/office/drawing/2014/main" id="{786373BD-6312-4785-AB25-0C8D34698A7B}"/>
              </a:ext>
            </a:extLst>
          </p:cNvPr>
          <p:cNvGrpSpPr/>
          <p:nvPr userDrawn="1"/>
        </p:nvGrpSpPr>
        <p:grpSpPr>
          <a:xfrm>
            <a:off x="8169908" y="4763189"/>
            <a:ext cx="566882" cy="242106"/>
            <a:chOff x="6380216" y="4059273"/>
            <a:chExt cx="2905863" cy="1241045"/>
          </a:xfrm>
        </p:grpSpPr>
        <p:sp>
          <p:nvSpPr>
            <p:cNvPr id="14" name="Freeform: Shape 13">
              <a:extLst>
                <a:ext uri="{FF2B5EF4-FFF2-40B4-BE49-F238E27FC236}">
                  <a16:creationId xmlns:a16="http://schemas.microsoft.com/office/drawing/2014/main" id="{059A879B-ABBD-4A04-9477-6154675E4CEB}"/>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15" name="Freeform: Shape 14">
              <a:extLst>
                <a:ext uri="{FF2B5EF4-FFF2-40B4-BE49-F238E27FC236}">
                  <a16:creationId xmlns:a16="http://schemas.microsoft.com/office/drawing/2014/main" id="{80D20163-892E-44FF-9991-ABC1BF13FFCD}"/>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16" name="Freeform: Shape 15">
              <a:extLst>
                <a:ext uri="{FF2B5EF4-FFF2-40B4-BE49-F238E27FC236}">
                  <a16:creationId xmlns:a16="http://schemas.microsoft.com/office/drawing/2014/main" id="{FCDE72FB-849D-47F9-B4E9-277EA2622D69}"/>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17" name="Freeform: Shape 16">
              <a:extLst>
                <a:ext uri="{FF2B5EF4-FFF2-40B4-BE49-F238E27FC236}">
                  <a16:creationId xmlns:a16="http://schemas.microsoft.com/office/drawing/2014/main" id="{96D47151-F3A9-4197-B445-BAF922408872}"/>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18" name="Freeform: Shape 17">
              <a:extLst>
                <a:ext uri="{FF2B5EF4-FFF2-40B4-BE49-F238E27FC236}">
                  <a16:creationId xmlns:a16="http://schemas.microsoft.com/office/drawing/2014/main" id="{7886374B-F400-46EE-AA11-2A1EC51357CB}"/>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19" name="Freeform: Shape 18">
              <a:extLst>
                <a:ext uri="{FF2B5EF4-FFF2-40B4-BE49-F238E27FC236}">
                  <a16:creationId xmlns:a16="http://schemas.microsoft.com/office/drawing/2014/main" id="{9F9F7A1C-77DA-4373-B4B2-DAA6FC4DE3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404812" y="1297781"/>
            <a:ext cx="2688432" cy="3237311"/>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933825" y="1297781"/>
            <a:ext cx="1981201" cy="3237310"/>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6755606" y="1297781"/>
            <a:ext cx="1982392" cy="3237309"/>
          </a:xfrm>
        </p:spPr>
        <p:txBody>
          <a:bodyPr/>
          <a:lstStyle>
            <a:lvl1pPr>
              <a:defRPr sz="1200"/>
            </a:lvl1pPr>
            <a:lvl2pPr>
              <a:defRPr sz="1050"/>
            </a:lvl2pPr>
            <a:lvl3pPr>
              <a:defRPr sz="900"/>
            </a:lvl3pPr>
            <a:lvl4pPr>
              <a:defRPr sz="1200"/>
            </a:lvl4pPr>
            <a:lvl5pPr>
              <a:defRPr sz="12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5143500"/>
            <a:ext cx="0" cy="0"/>
          </a:xfrm>
        </p:spPr>
        <p:txBody>
          <a:bodyPr/>
          <a:lstStyle/>
          <a:p>
            <a:fld id="{727BBD34-DD59-49E1-9776-D67684F06344}" type="datetime4">
              <a:rPr lang="en-GB" smtClean="0"/>
              <a:pPr/>
              <a:t>22 November 2021</a:t>
            </a:fld>
            <a:endParaRPr lang="en-GB"/>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20" name="_SD_FLD_Copyright">
            <a:extLst>
              <a:ext uri="{FF2B5EF4-FFF2-40B4-BE49-F238E27FC236}">
                <a16:creationId xmlns:a16="http://schemas.microsoft.com/office/drawing/2014/main" id="{082F9C54-512B-45F5-982C-08FA99BDF954}"/>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accent1"/>
                </a:solidFill>
              </a:rPr>
              <a:t>DNV ©</a:t>
            </a:r>
          </a:p>
        </p:txBody>
      </p:sp>
      <p:sp>
        <p:nvSpPr>
          <p:cNvPr id="22" name="SD_FLD_DocumentDate">
            <a:extLst>
              <a:ext uri="{FF2B5EF4-FFF2-40B4-BE49-F238E27FC236}">
                <a16:creationId xmlns:a16="http://schemas.microsoft.com/office/drawing/2014/main" id="{CA5DA168-821C-4063-906D-4954EC9A254E}"/>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accent1"/>
                </a:solidFill>
                <a:ea typeface="ＭＳ Ｐゴシック" charset="-128"/>
                <a:cs typeface="Arial" charset="0"/>
              </a:rPr>
              <a:t>14 September 2021</a:t>
            </a:r>
          </a:p>
        </p:txBody>
      </p:sp>
      <p:sp>
        <p:nvSpPr>
          <p:cNvPr id="24" name="SD_FLD_Draft" hidden="1">
            <a:extLst>
              <a:ext uri="{FF2B5EF4-FFF2-40B4-BE49-F238E27FC236}">
                <a16:creationId xmlns:a16="http://schemas.microsoft.com/office/drawing/2014/main" id="{CB94A54D-DD3C-4298-BDF3-BD0A4E0485CC}"/>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13226BD7-8851-4901-A408-8E1422BBD689}"/>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186917972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4572000" y="0"/>
            <a:ext cx="4572001" cy="5146200"/>
          </a:xfrm>
          <a:blipFill>
            <a:blip r:embed="rId2"/>
            <a:stretch>
              <a:fillRect/>
            </a:stretch>
          </a:blipFill>
        </p:spPr>
        <p:txBody>
          <a:bodyPr lIns="2916000" tIns="360000" rIns="144000"/>
          <a:lstStyle>
            <a:lvl1pPr marL="0" indent="0" algn="l">
              <a:buNone/>
              <a:defRPr sz="12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title" hasCustomPrompt="1"/>
          </p:nvPr>
        </p:nvSpPr>
        <p:spPr>
          <a:xfrm>
            <a:off x="404813" y="404812"/>
            <a:ext cx="3763800" cy="702000"/>
          </a:xfrm>
        </p:spPr>
        <p:txBody>
          <a:bodyPr/>
          <a:lstStyle/>
          <a:p>
            <a:r>
              <a:rPr lang="en-GB"/>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405000" y="1301314"/>
            <a:ext cx="3763800" cy="323738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4973400" y="1301314"/>
            <a:ext cx="3763800" cy="32302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8170200" y="4762801"/>
            <a:ext cx="567000" cy="242156"/>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accent1"/>
                </a:solidFill>
                <a:ea typeface="ＭＳ Ｐゴシック" charset="-128"/>
                <a:cs typeface="Arial" charset="0"/>
              </a:rPr>
              <a:t>14 September 2021</a:t>
            </a: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3254069245"/>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guide id="3" pos="3839">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4572000" cy="5146200"/>
          </a:xfrm>
          <a:blipFill>
            <a:blip r:embed="rId2"/>
            <a:stretch>
              <a:fillRect/>
            </a:stretch>
          </a:blipFill>
        </p:spPr>
        <p:txBody>
          <a:bodyPr lIns="2916000" tIns="360000" rIns="144000"/>
          <a:lstStyle>
            <a:lvl1pPr marL="0" indent="0" algn="l">
              <a:buNone/>
              <a:defRPr sz="1200" b="0">
                <a:solidFill>
                  <a:schemeClr val="accent4"/>
                </a:solidFill>
              </a:defRPr>
            </a:lvl1pPr>
          </a:lstStyle>
          <a:p>
            <a:r>
              <a:rPr lang="en-GB"/>
              <a:t>Click on picture frame to insert background picture, click on DNV-menu / Image Tools-button / Choose Insert or Paste</a:t>
            </a:r>
          </a:p>
        </p:txBody>
      </p:sp>
      <p:sp>
        <p:nvSpPr>
          <p:cNvPr id="2" name="Title 1"/>
          <p:cNvSpPr>
            <a:spLocks noGrp="1"/>
          </p:cNvSpPr>
          <p:nvPr>
            <p:ph type="title" hasCustomPrompt="1"/>
          </p:nvPr>
        </p:nvSpPr>
        <p:spPr>
          <a:xfrm>
            <a:off x="4973400" y="404812"/>
            <a:ext cx="3763800" cy="702000"/>
          </a:xfrm>
        </p:spPr>
        <p:txBody>
          <a:bodyPr/>
          <a:lstStyle/>
          <a:p>
            <a:r>
              <a:rPr lang="en-GB"/>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405000" y="1301314"/>
            <a:ext cx="3763800" cy="32373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4973400" y="1301314"/>
            <a:ext cx="3763800" cy="323024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bg1"/>
                </a:solidFill>
                <a:ea typeface="ＭＳ Ｐゴシック" charset="-128"/>
                <a:cs typeface="Arial" charset="0"/>
              </a:rPr>
              <a:t>14 September 2021</a:t>
            </a: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793812023"/>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guide id="3" pos="384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pag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 y="422"/>
            <a:ext cx="9130525" cy="5142656"/>
          </a:xfrm>
          <a:prstGeom prst="rect">
            <a:avLst/>
          </a:prstGeom>
        </p:spPr>
      </p:pic>
      <p:sp>
        <p:nvSpPr>
          <p:cNvPr id="2" name="Title 1"/>
          <p:cNvSpPr>
            <a:spLocks noGrp="1"/>
          </p:cNvSpPr>
          <p:nvPr>
            <p:ph type="ctrTitle"/>
          </p:nvPr>
        </p:nvSpPr>
        <p:spPr>
          <a:xfrm>
            <a:off x="810333" y="1611680"/>
            <a:ext cx="4508052" cy="1102518"/>
          </a:xfrm>
        </p:spPr>
        <p:txBody>
          <a:bodyPr anchor="b"/>
          <a:lstStyle>
            <a:lvl1pPr>
              <a:defRPr>
                <a:solidFill>
                  <a:srgbClr val="130C0E"/>
                </a:solidFill>
              </a:defRPr>
            </a:lvl1pPr>
          </a:lstStyle>
          <a:p>
            <a:r>
              <a:rPr lang="nb-NO"/>
              <a:t>Klikk for å redigere tittelstil</a:t>
            </a:r>
          </a:p>
        </p:txBody>
      </p:sp>
      <p:sp>
        <p:nvSpPr>
          <p:cNvPr id="3" name="Subtitle 2"/>
          <p:cNvSpPr>
            <a:spLocks noGrp="1"/>
          </p:cNvSpPr>
          <p:nvPr>
            <p:ph type="subTitle" idx="1"/>
          </p:nvPr>
        </p:nvSpPr>
        <p:spPr>
          <a:xfrm>
            <a:off x="809738" y="2714566"/>
            <a:ext cx="4508246" cy="401726"/>
          </a:xfrm>
        </p:spPr>
        <p:txBody>
          <a:bodyPr>
            <a:normAutofit/>
          </a:bodyPr>
          <a:lstStyle>
            <a:lvl1pPr marL="0" indent="0" algn="l">
              <a:buNone/>
              <a:defRPr sz="1176">
                <a:solidFill>
                  <a:srgbClr val="130C0E"/>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sp>
        <p:nvSpPr>
          <p:cNvPr id="5" name="Picture Placeholder 4"/>
          <p:cNvSpPr>
            <a:spLocks noGrp="1"/>
          </p:cNvSpPr>
          <p:nvPr>
            <p:ph type="pic" sz="quarter" idx="10" hasCustomPrompt="1"/>
          </p:nvPr>
        </p:nvSpPr>
        <p:spPr>
          <a:xfrm>
            <a:off x="5487124" y="1899635"/>
            <a:ext cx="3656879" cy="2465290"/>
          </a:xfrm>
        </p:spPr>
        <p:txBody>
          <a:bodyPr tIns="900000"/>
          <a:lstStyle>
            <a:lvl1pPr marL="0" indent="0" algn="ctr">
              <a:buNone/>
              <a:defRPr sz="2016"/>
            </a:lvl1pPr>
          </a:lstStyle>
          <a:p>
            <a:r>
              <a:rPr lang="nb-NO" err="1"/>
              <a:t>Insert</a:t>
            </a:r>
            <a:r>
              <a:rPr lang="nb-NO"/>
              <a:t> </a:t>
            </a:r>
            <a:r>
              <a:rPr lang="nb-NO" err="1"/>
              <a:t>picture</a:t>
            </a:r>
            <a:endParaRPr lang="nb-NO"/>
          </a:p>
        </p:txBody>
      </p:sp>
      <p:sp>
        <p:nvSpPr>
          <p:cNvPr id="7"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tx1"/>
                </a:solidFill>
              </a:defRPr>
            </a:lvl1pPr>
          </a:lstStyle>
          <a:p>
            <a:fld id="{0ECD7AB5-6537-4741-B594-27CBFDEE586D}" type="slidenum">
              <a:rPr lang="nb-NO" smtClean="0"/>
              <a:pPr/>
              <a:t>‹#›</a:t>
            </a:fld>
            <a:endParaRPr lang="nb-NO"/>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1331857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4572000" y="0"/>
            <a:ext cx="4575571" cy="51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8169908" y="4763189"/>
            <a:ext cx="566882" cy="242106"/>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sz="1275"/>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sz="1275"/>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sz="1275"/>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sz="1275"/>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sz="1275"/>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sz="1275"/>
            </a:p>
          </p:txBody>
        </p:sp>
      </p:grpSp>
      <p:sp>
        <p:nvSpPr>
          <p:cNvPr id="2" name="Title 1"/>
          <p:cNvSpPr>
            <a:spLocks noGrp="1"/>
          </p:cNvSpPr>
          <p:nvPr>
            <p:ph type="title" hasCustomPrompt="1"/>
          </p:nvPr>
        </p:nvSpPr>
        <p:spPr>
          <a:xfrm>
            <a:off x="404813" y="404812"/>
            <a:ext cx="3763800" cy="702000"/>
          </a:xfrm>
        </p:spPr>
        <p:txBody>
          <a:bodyPr/>
          <a:lstStyle>
            <a:lvl1pPr>
              <a:defRPr/>
            </a:lvl1pPr>
          </a:lstStyle>
          <a:p>
            <a:r>
              <a:rPr lang="en-GB"/>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404998" y="1301314"/>
            <a:ext cx="3763800" cy="323377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4973400" y="404813"/>
            <a:ext cx="3763800" cy="702000"/>
          </a:xfrm>
        </p:spPr>
        <p:txBody>
          <a:bodyPr/>
          <a:lstStyle>
            <a:lvl1pPr marL="0" indent="0">
              <a:lnSpc>
                <a:spcPct val="83000"/>
              </a:lnSpc>
              <a:spcBef>
                <a:spcPts val="0"/>
              </a:spcBef>
              <a:buFontTx/>
              <a:buNone/>
              <a:defRPr sz="2700" b="0">
                <a:solidFill>
                  <a:schemeClr val="bg1"/>
                </a:solidFill>
              </a:defRPr>
            </a:lvl1pPr>
            <a:lvl2pPr marL="0" indent="0">
              <a:lnSpc>
                <a:spcPct val="83000"/>
              </a:lnSpc>
              <a:spcBef>
                <a:spcPts val="0"/>
              </a:spcBef>
              <a:buFontTx/>
              <a:buNone/>
              <a:defRPr sz="2700" b="0">
                <a:solidFill>
                  <a:schemeClr val="bg1"/>
                </a:solidFill>
              </a:defRPr>
            </a:lvl2pPr>
            <a:lvl3pPr marL="0" indent="0">
              <a:lnSpc>
                <a:spcPct val="83000"/>
              </a:lnSpc>
              <a:spcBef>
                <a:spcPts val="0"/>
              </a:spcBef>
              <a:buFontTx/>
              <a:buNone/>
              <a:defRPr sz="2700" b="0">
                <a:solidFill>
                  <a:schemeClr val="bg1"/>
                </a:solidFill>
              </a:defRPr>
            </a:lvl3pPr>
            <a:lvl4pPr marL="0" indent="0">
              <a:lnSpc>
                <a:spcPct val="83000"/>
              </a:lnSpc>
              <a:spcBef>
                <a:spcPts val="0"/>
              </a:spcBef>
              <a:buFontTx/>
              <a:buNone/>
              <a:defRPr sz="2700" b="0">
                <a:solidFill>
                  <a:schemeClr val="bg1"/>
                </a:solidFill>
              </a:defRPr>
            </a:lvl4pPr>
            <a:lvl5pPr marL="0" indent="0">
              <a:lnSpc>
                <a:spcPct val="83000"/>
              </a:lnSpc>
              <a:spcBef>
                <a:spcPts val="0"/>
              </a:spcBef>
              <a:buFontTx/>
              <a:buNone/>
              <a:defRPr sz="2700" b="0">
                <a:solidFill>
                  <a:schemeClr val="bg1"/>
                </a:solidFill>
              </a:defRPr>
            </a:lvl5pPr>
            <a:lvl6pPr marL="0" indent="0">
              <a:lnSpc>
                <a:spcPct val="83000"/>
              </a:lnSpc>
              <a:spcBef>
                <a:spcPts val="0"/>
              </a:spcBef>
              <a:buFontTx/>
              <a:buNone/>
              <a:defRPr sz="2700" b="0">
                <a:solidFill>
                  <a:schemeClr val="bg1"/>
                </a:solidFill>
              </a:defRPr>
            </a:lvl6pPr>
            <a:lvl7pPr marL="0" indent="0">
              <a:lnSpc>
                <a:spcPct val="83000"/>
              </a:lnSpc>
              <a:spcBef>
                <a:spcPts val="0"/>
              </a:spcBef>
              <a:buFontTx/>
              <a:buNone/>
              <a:defRPr sz="2700" b="0">
                <a:solidFill>
                  <a:schemeClr val="bg1"/>
                </a:solidFill>
              </a:defRPr>
            </a:lvl7pPr>
            <a:lvl8pPr marL="0" indent="0">
              <a:lnSpc>
                <a:spcPct val="83000"/>
              </a:lnSpc>
              <a:spcBef>
                <a:spcPts val="0"/>
              </a:spcBef>
              <a:buFontTx/>
              <a:buNone/>
              <a:defRPr sz="2700" b="0">
                <a:solidFill>
                  <a:schemeClr val="bg1"/>
                </a:solidFill>
              </a:defRPr>
            </a:lvl8pPr>
            <a:lvl9pPr marL="0" indent="0">
              <a:lnSpc>
                <a:spcPct val="83000"/>
              </a:lnSpc>
              <a:buFontTx/>
              <a:buNone/>
              <a:defRPr sz="2700" b="0">
                <a:solidFill>
                  <a:schemeClr val="bg1"/>
                </a:solidFill>
              </a:defRPr>
            </a:lvl9pPr>
          </a:lstStyle>
          <a:p>
            <a:pPr lvl="0"/>
            <a:r>
              <a:rPr lang="en-GB"/>
              <a:t>Click to add title</a:t>
            </a:r>
          </a:p>
          <a:p>
            <a:pPr lvl="1"/>
            <a:endParaRPr lang="en-GB"/>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4973400" y="1301314"/>
            <a:ext cx="3763800" cy="32302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accent1"/>
                </a:solidFill>
                <a:ea typeface="ＭＳ Ｐゴシック" charset="-128"/>
                <a:cs typeface="Arial" charset="0"/>
              </a:rPr>
              <a:t>14 September 2021</a:t>
            </a: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928120006"/>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text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4575571" cy="51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sp>
        <p:nvSpPr>
          <p:cNvPr id="2" name="Title 1"/>
          <p:cNvSpPr>
            <a:spLocks noGrp="1"/>
          </p:cNvSpPr>
          <p:nvPr>
            <p:ph type="title" hasCustomPrompt="1"/>
          </p:nvPr>
        </p:nvSpPr>
        <p:spPr>
          <a:xfrm>
            <a:off x="404813" y="404812"/>
            <a:ext cx="3763800" cy="702000"/>
          </a:xfrm>
        </p:spPr>
        <p:txBody>
          <a:bodyPr/>
          <a:lstStyle>
            <a:lvl1pPr>
              <a:defRPr>
                <a:solidFill>
                  <a:schemeClr val="bg1"/>
                </a:solidFill>
              </a:defRPr>
            </a:lvl1pPr>
          </a:lstStyle>
          <a:p>
            <a:r>
              <a:rPr lang="en-GB"/>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402335" y="1301314"/>
            <a:ext cx="3763800" cy="32337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4973400" y="404813"/>
            <a:ext cx="3763800" cy="702000"/>
          </a:xfrm>
        </p:spPr>
        <p:txBody>
          <a:bodyPr/>
          <a:lstStyle>
            <a:lvl1pPr marL="0" indent="0">
              <a:lnSpc>
                <a:spcPct val="83000"/>
              </a:lnSpc>
              <a:spcBef>
                <a:spcPts val="0"/>
              </a:spcBef>
              <a:buFontTx/>
              <a:buNone/>
              <a:defRPr sz="2700" b="0">
                <a:solidFill>
                  <a:schemeClr val="accent1"/>
                </a:solidFill>
              </a:defRPr>
            </a:lvl1pPr>
            <a:lvl2pPr marL="0" indent="0">
              <a:lnSpc>
                <a:spcPct val="83000"/>
              </a:lnSpc>
              <a:spcBef>
                <a:spcPts val="0"/>
              </a:spcBef>
              <a:buFontTx/>
              <a:buNone/>
              <a:defRPr sz="2700" b="0">
                <a:solidFill>
                  <a:schemeClr val="accent1"/>
                </a:solidFill>
              </a:defRPr>
            </a:lvl2pPr>
            <a:lvl3pPr marL="0" indent="0">
              <a:lnSpc>
                <a:spcPct val="83000"/>
              </a:lnSpc>
              <a:spcBef>
                <a:spcPts val="0"/>
              </a:spcBef>
              <a:buFontTx/>
              <a:buNone/>
              <a:defRPr sz="2700" b="0">
                <a:solidFill>
                  <a:schemeClr val="bg1"/>
                </a:solidFill>
              </a:defRPr>
            </a:lvl3pPr>
            <a:lvl4pPr marL="0" indent="0">
              <a:lnSpc>
                <a:spcPct val="83000"/>
              </a:lnSpc>
              <a:spcBef>
                <a:spcPts val="0"/>
              </a:spcBef>
              <a:buFontTx/>
              <a:buNone/>
              <a:defRPr sz="2700" b="0">
                <a:solidFill>
                  <a:schemeClr val="bg1"/>
                </a:solidFill>
              </a:defRPr>
            </a:lvl4pPr>
            <a:lvl5pPr marL="0" indent="0">
              <a:lnSpc>
                <a:spcPct val="83000"/>
              </a:lnSpc>
              <a:spcBef>
                <a:spcPts val="0"/>
              </a:spcBef>
              <a:buFontTx/>
              <a:buNone/>
              <a:defRPr sz="2700" b="0">
                <a:solidFill>
                  <a:schemeClr val="bg1"/>
                </a:solidFill>
              </a:defRPr>
            </a:lvl5pPr>
            <a:lvl6pPr marL="0" indent="0">
              <a:lnSpc>
                <a:spcPct val="83000"/>
              </a:lnSpc>
              <a:spcBef>
                <a:spcPts val="0"/>
              </a:spcBef>
              <a:buFontTx/>
              <a:buNone/>
              <a:defRPr sz="2700" b="0">
                <a:solidFill>
                  <a:schemeClr val="bg1"/>
                </a:solidFill>
              </a:defRPr>
            </a:lvl6pPr>
            <a:lvl7pPr marL="0" indent="0">
              <a:lnSpc>
                <a:spcPct val="83000"/>
              </a:lnSpc>
              <a:spcBef>
                <a:spcPts val="0"/>
              </a:spcBef>
              <a:buFontTx/>
              <a:buNone/>
              <a:defRPr sz="2700" b="0">
                <a:solidFill>
                  <a:schemeClr val="bg1"/>
                </a:solidFill>
              </a:defRPr>
            </a:lvl7pPr>
            <a:lvl8pPr marL="0" indent="0">
              <a:lnSpc>
                <a:spcPct val="83000"/>
              </a:lnSpc>
              <a:spcBef>
                <a:spcPts val="0"/>
              </a:spcBef>
              <a:buFontTx/>
              <a:buNone/>
              <a:defRPr sz="2700" b="0">
                <a:solidFill>
                  <a:schemeClr val="bg1"/>
                </a:solidFill>
              </a:defRPr>
            </a:lvl8pPr>
            <a:lvl9pPr marL="0" indent="0">
              <a:lnSpc>
                <a:spcPct val="83000"/>
              </a:lnSpc>
              <a:buFontTx/>
              <a:buNone/>
              <a:defRPr sz="2700" b="0">
                <a:solidFill>
                  <a:schemeClr val="bg1"/>
                </a:solidFill>
              </a:defRPr>
            </a:lvl9pPr>
          </a:lstStyle>
          <a:p>
            <a:pPr lvl="0"/>
            <a:r>
              <a:rPr lang="en-GB"/>
              <a:t>Click to add title</a:t>
            </a:r>
          </a:p>
          <a:p>
            <a:pPr lvl="1"/>
            <a:endParaRPr lang="en-GB"/>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4973400" y="1301314"/>
            <a:ext cx="3763800" cy="323024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5" name="Date Placeholder 4"/>
          <p:cNvSpPr>
            <a:spLocks noGrp="1"/>
          </p:cNvSpPr>
          <p:nvPr>
            <p:ph type="dt" sz="half" idx="10"/>
          </p:nvPr>
        </p:nvSpPr>
        <p:spPr>
          <a:xfrm>
            <a:off x="0" y="5143500"/>
            <a:ext cx="0" cy="0"/>
          </a:xfrm>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bg1"/>
                </a:solidFill>
                <a:ea typeface="ＭＳ Ｐゴシック" charset="-128"/>
                <a:cs typeface="Arial" charset="0"/>
              </a:rPr>
              <a:t>14 September 2021</a:t>
            </a: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grpSp>
        <p:nvGrpSpPr>
          <p:cNvPr id="30" name="Logo">
            <a:extLst>
              <a:ext uri="{FF2B5EF4-FFF2-40B4-BE49-F238E27FC236}">
                <a16:creationId xmlns:a16="http://schemas.microsoft.com/office/drawing/2014/main" id="{9797F799-9D4E-44C1-9C94-5D81A10E73BB}"/>
              </a:ext>
            </a:extLst>
          </p:cNvPr>
          <p:cNvGrpSpPr/>
          <p:nvPr userDrawn="1"/>
        </p:nvGrpSpPr>
        <p:grpSpPr>
          <a:xfrm>
            <a:off x="8169908" y="4763189"/>
            <a:ext cx="566882" cy="242106"/>
            <a:chOff x="6380216" y="4059273"/>
            <a:chExt cx="2905863" cy="1241045"/>
          </a:xfrm>
        </p:grpSpPr>
        <p:sp>
          <p:nvSpPr>
            <p:cNvPr id="31" name="Freeform: Shape 30">
              <a:extLst>
                <a:ext uri="{FF2B5EF4-FFF2-40B4-BE49-F238E27FC236}">
                  <a16:creationId xmlns:a16="http://schemas.microsoft.com/office/drawing/2014/main" id="{395478A4-BD9D-4AF3-830D-D8C4ECC8BD6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32" name="Freeform: Shape 31">
              <a:extLst>
                <a:ext uri="{FF2B5EF4-FFF2-40B4-BE49-F238E27FC236}">
                  <a16:creationId xmlns:a16="http://schemas.microsoft.com/office/drawing/2014/main" id="{26D1A283-D484-41F6-8D7E-9FA95DDC6EEE}"/>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33" name="Freeform: Shape 32">
              <a:extLst>
                <a:ext uri="{FF2B5EF4-FFF2-40B4-BE49-F238E27FC236}">
                  <a16:creationId xmlns:a16="http://schemas.microsoft.com/office/drawing/2014/main" id="{C60C41DB-E2AE-48EB-9E60-96525D5D2BA1}"/>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34" name="Freeform: Shape 33">
              <a:extLst>
                <a:ext uri="{FF2B5EF4-FFF2-40B4-BE49-F238E27FC236}">
                  <a16:creationId xmlns:a16="http://schemas.microsoft.com/office/drawing/2014/main" id="{727B6332-097C-4B17-BAF1-B2B881F421E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35" name="Freeform: Shape 34">
              <a:extLst>
                <a:ext uri="{FF2B5EF4-FFF2-40B4-BE49-F238E27FC236}">
                  <a16:creationId xmlns:a16="http://schemas.microsoft.com/office/drawing/2014/main" id="{0AB1D607-7CB2-48A4-9112-F1F9E5B66AB3}"/>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36" name="Freeform: Shape 35">
              <a:extLst>
                <a:ext uri="{FF2B5EF4-FFF2-40B4-BE49-F238E27FC236}">
                  <a16:creationId xmlns:a16="http://schemas.microsoft.com/office/drawing/2014/main" id="{D5111258-3B5D-4ADA-94B5-170A44D042C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spTree>
    <p:extLst>
      <p:ext uri="{BB962C8B-B14F-4D97-AF65-F5344CB8AC3E}">
        <p14:creationId xmlns:p14="http://schemas.microsoft.com/office/powerpoint/2010/main" val="3304946123"/>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ion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4572000" cy="51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grpSp>
        <p:nvGrpSpPr>
          <p:cNvPr id="28" name="Logo">
            <a:extLst>
              <a:ext uri="{FF2B5EF4-FFF2-40B4-BE49-F238E27FC236}">
                <a16:creationId xmlns:a16="http://schemas.microsoft.com/office/drawing/2014/main" id="{2A4DCA37-D5BC-45B5-969C-67CBA623350D}"/>
              </a:ext>
            </a:extLst>
          </p:cNvPr>
          <p:cNvGrpSpPr/>
          <p:nvPr userDrawn="1"/>
        </p:nvGrpSpPr>
        <p:grpSpPr>
          <a:xfrm>
            <a:off x="8169908" y="4763189"/>
            <a:ext cx="566882" cy="242106"/>
            <a:chOff x="6380216" y="4059273"/>
            <a:chExt cx="2905863" cy="1241045"/>
          </a:xfrm>
        </p:grpSpPr>
        <p:sp>
          <p:nvSpPr>
            <p:cNvPr id="29" name="Freeform: Shape 28">
              <a:extLst>
                <a:ext uri="{FF2B5EF4-FFF2-40B4-BE49-F238E27FC236}">
                  <a16:creationId xmlns:a16="http://schemas.microsoft.com/office/drawing/2014/main" id="{9CC60709-F769-498C-8576-9765B07F378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30" name="Freeform: Shape 29">
              <a:extLst>
                <a:ext uri="{FF2B5EF4-FFF2-40B4-BE49-F238E27FC236}">
                  <a16:creationId xmlns:a16="http://schemas.microsoft.com/office/drawing/2014/main" id="{8FAFB28D-E363-4553-84FE-9D1E73CCA32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31" name="Freeform: Shape 30">
              <a:extLst>
                <a:ext uri="{FF2B5EF4-FFF2-40B4-BE49-F238E27FC236}">
                  <a16:creationId xmlns:a16="http://schemas.microsoft.com/office/drawing/2014/main" id="{868CF8D9-4524-464E-96BB-446077DFCF9E}"/>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32" name="Freeform: Shape 31">
              <a:extLst>
                <a:ext uri="{FF2B5EF4-FFF2-40B4-BE49-F238E27FC236}">
                  <a16:creationId xmlns:a16="http://schemas.microsoft.com/office/drawing/2014/main" id="{D70695EC-0262-4050-8C36-B81EAE73A086}"/>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33" name="Freeform: Shape 32">
              <a:extLst>
                <a:ext uri="{FF2B5EF4-FFF2-40B4-BE49-F238E27FC236}">
                  <a16:creationId xmlns:a16="http://schemas.microsoft.com/office/drawing/2014/main" id="{0BE55B35-BCD3-452D-ACF7-4C9EE830DAF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34" name="Freeform: Shape 33">
              <a:extLst>
                <a:ext uri="{FF2B5EF4-FFF2-40B4-BE49-F238E27FC236}">
                  <a16:creationId xmlns:a16="http://schemas.microsoft.com/office/drawing/2014/main" id="{A3507E5F-080B-4B43-8774-A56A2FC9A2F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405000" y="404813"/>
            <a:ext cx="3763379" cy="4130279"/>
          </a:xfrm>
        </p:spPr>
        <p:txBody>
          <a:bodyPr anchor="ctr" anchorCtr="0"/>
          <a:lstStyle>
            <a:lvl1pPr marL="0" indent="0" algn="ctr">
              <a:lnSpc>
                <a:spcPct val="83000"/>
              </a:lnSpc>
              <a:spcBef>
                <a:spcPts val="0"/>
              </a:spcBef>
              <a:buNone/>
              <a:defRPr sz="45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4977000" y="404813"/>
            <a:ext cx="3764666" cy="4126745"/>
          </a:xfrm>
        </p:spPr>
        <p:txBody>
          <a:bodyPr anchor="ctr" anchorCtr="0"/>
          <a:lstStyle>
            <a:lvl1pPr marL="0" indent="0" algn="ctr">
              <a:lnSpc>
                <a:spcPct val="83000"/>
              </a:lnSpc>
              <a:spcBef>
                <a:spcPts val="0"/>
              </a:spcBef>
              <a:buNone/>
              <a:defRPr sz="4500">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bg1"/>
                </a:solidFill>
                <a:ea typeface="ＭＳ Ｐゴシック" charset="-128"/>
                <a:cs typeface="Arial" charset="0"/>
              </a:rPr>
              <a:t>14 September 2021</a:t>
            </a:r>
          </a:p>
        </p:txBody>
      </p:sp>
      <p:sp>
        <p:nvSpPr>
          <p:cNvPr id="20" name="SD_FLD_Draft" hidden="1">
            <a:extLst>
              <a:ext uri="{FF2B5EF4-FFF2-40B4-BE49-F238E27FC236}">
                <a16:creationId xmlns:a16="http://schemas.microsoft.com/office/drawing/2014/main" id="{CBE67342-2E3A-472F-99DC-5A501BFB7EA7}"/>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ED9239D1-7B53-4A1A-9075-35947DE7366F}"/>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398581173"/>
      </p:ext>
    </p:extLst>
  </p:cSld>
  <p:clrMapOvr>
    <a:masterClrMapping/>
  </p:clrMapOvr>
  <p:extLst>
    <p:ext uri="{DCECCB84-F9BA-43D5-87BE-67443E8EF086}">
      <p15:sldGuideLst xmlns:p15="http://schemas.microsoft.com/office/powerpoint/2012/main">
        <p15:guide id="1" pos="4177">
          <p15:clr>
            <a:srgbClr val="F26B43"/>
          </p15:clr>
        </p15:guide>
        <p15:guide id="2" pos="3501">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ion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9143999" cy="51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noProof="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405000" y="404813"/>
            <a:ext cx="3764667" cy="4130279"/>
          </a:xfrm>
        </p:spPr>
        <p:txBody>
          <a:bodyPr anchor="ctr" anchorCtr="0"/>
          <a:lstStyle>
            <a:lvl1pPr marL="0" indent="0" algn="ctr">
              <a:lnSpc>
                <a:spcPct val="83000"/>
              </a:lnSpc>
              <a:spcBef>
                <a:spcPts val="0"/>
              </a:spcBef>
              <a:buNone/>
              <a:defRPr sz="45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4974335" y="404813"/>
            <a:ext cx="3763663" cy="4126745"/>
          </a:xfrm>
        </p:spPr>
        <p:txBody>
          <a:bodyPr anchor="ctr" anchorCtr="0"/>
          <a:lstStyle>
            <a:lvl1pPr marL="0" indent="0" algn="ctr">
              <a:lnSpc>
                <a:spcPct val="83000"/>
              </a:lnSpc>
              <a:spcBef>
                <a:spcPts val="0"/>
              </a:spcBef>
              <a:buNone/>
              <a:defRPr sz="4500">
                <a:solidFill>
                  <a:schemeClr val="bg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p>
        </p:txBody>
      </p:sp>
      <p:grpSp>
        <p:nvGrpSpPr>
          <p:cNvPr id="20" name="Logo">
            <a:extLst>
              <a:ext uri="{FF2B5EF4-FFF2-40B4-BE49-F238E27FC236}">
                <a16:creationId xmlns:a16="http://schemas.microsoft.com/office/drawing/2014/main" id="{09F58BCB-349D-4CC0-8F66-E3D4A6043645}"/>
              </a:ext>
            </a:extLst>
          </p:cNvPr>
          <p:cNvGrpSpPr/>
          <p:nvPr userDrawn="1"/>
        </p:nvGrpSpPr>
        <p:grpSpPr>
          <a:xfrm>
            <a:off x="8169908" y="4763189"/>
            <a:ext cx="566882" cy="242106"/>
            <a:chOff x="6380216" y="4059273"/>
            <a:chExt cx="2905863" cy="1241045"/>
          </a:xfrm>
          <a:solidFill>
            <a:schemeClr val="bg1"/>
          </a:solidFill>
        </p:grpSpPr>
        <p:sp>
          <p:nvSpPr>
            <p:cNvPr id="21" name="Freeform: Shape 20">
              <a:extLst>
                <a:ext uri="{FF2B5EF4-FFF2-40B4-BE49-F238E27FC236}">
                  <a16:creationId xmlns:a16="http://schemas.microsoft.com/office/drawing/2014/main" id="{7D5BB903-91B3-4C64-AE64-AAC4942FD2A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sz="1275"/>
            </a:p>
          </p:txBody>
        </p:sp>
        <p:sp>
          <p:nvSpPr>
            <p:cNvPr id="22" name="Freeform: Shape 21">
              <a:extLst>
                <a:ext uri="{FF2B5EF4-FFF2-40B4-BE49-F238E27FC236}">
                  <a16:creationId xmlns:a16="http://schemas.microsoft.com/office/drawing/2014/main" id="{B80EDA47-3086-46DB-BCBE-D169392A4A6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sz="1275"/>
            </a:p>
          </p:txBody>
        </p:sp>
        <p:sp>
          <p:nvSpPr>
            <p:cNvPr id="23" name="Freeform: Shape 22">
              <a:extLst>
                <a:ext uri="{FF2B5EF4-FFF2-40B4-BE49-F238E27FC236}">
                  <a16:creationId xmlns:a16="http://schemas.microsoft.com/office/drawing/2014/main" id="{83B5DC88-1778-444D-A3B1-B396024A726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sz="1275"/>
            </a:p>
          </p:txBody>
        </p:sp>
        <p:sp>
          <p:nvSpPr>
            <p:cNvPr id="24" name="Freeform: Shape 23">
              <a:extLst>
                <a:ext uri="{FF2B5EF4-FFF2-40B4-BE49-F238E27FC236}">
                  <a16:creationId xmlns:a16="http://schemas.microsoft.com/office/drawing/2014/main" id="{EA1697D9-4CF2-4944-93CF-B1FC9B02CC7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sz="1275"/>
            </a:p>
          </p:txBody>
        </p:sp>
        <p:sp>
          <p:nvSpPr>
            <p:cNvPr id="25" name="Freeform: Shape 24">
              <a:extLst>
                <a:ext uri="{FF2B5EF4-FFF2-40B4-BE49-F238E27FC236}">
                  <a16:creationId xmlns:a16="http://schemas.microsoft.com/office/drawing/2014/main" id="{B25C48EF-8251-429D-871E-391A6900D19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sz="1275"/>
            </a:p>
          </p:txBody>
        </p:sp>
        <p:sp>
          <p:nvSpPr>
            <p:cNvPr id="26" name="Freeform: Shape 25">
              <a:extLst>
                <a:ext uri="{FF2B5EF4-FFF2-40B4-BE49-F238E27FC236}">
                  <a16:creationId xmlns:a16="http://schemas.microsoft.com/office/drawing/2014/main" id="{1375CC11-5108-4662-A8B5-EA30F6DA9B5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sz="1275"/>
            </a:p>
          </p:txBody>
        </p:sp>
      </p:gr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bg1"/>
                </a:solidFill>
                <a:ea typeface="ＭＳ Ｐゴシック" charset="-128"/>
                <a:cs typeface="Arial" charset="0"/>
              </a:rPr>
              <a:t>14 September 2021</a:t>
            </a:r>
          </a:p>
        </p:txBody>
      </p:sp>
      <p:sp>
        <p:nvSpPr>
          <p:cNvPr id="27" name="SD_FLD_Draft" hidden="1">
            <a:extLst>
              <a:ext uri="{FF2B5EF4-FFF2-40B4-BE49-F238E27FC236}">
                <a16:creationId xmlns:a16="http://schemas.microsoft.com/office/drawing/2014/main" id="{3FC1FDE6-634E-475F-B714-288B04163A1E}"/>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8" name="SD_FLD_Confidentiality">
            <a:extLst>
              <a:ext uri="{FF2B5EF4-FFF2-40B4-BE49-F238E27FC236}">
                <a16:creationId xmlns:a16="http://schemas.microsoft.com/office/drawing/2014/main" id="{6D820B52-C017-4C68-9F43-1FC845791716}"/>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35463328"/>
      </p:ext>
    </p:extLst>
  </p:cSld>
  <p:clrMapOvr>
    <a:masterClrMapping/>
  </p:clrMapOvr>
  <p:extLst>
    <p:ext uri="{DCECCB84-F9BA-43D5-87BE-67443E8EF086}">
      <p15:sldGuideLst xmlns:p15="http://schemas.microsoft.com/office/powerpoint/2012/main">
        <p15:guide id="1" pos="4177">
          <p15:clr>
            <a:srgbClr val="F26B43"/>
          </p15:clr>
        </p15:guide>
        <p15:guide id="2" pos="350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9144000" cy="4535091"/>
          </a:xfrm>
          <a:blipFill>
            <a:blip r:embed="rId2"/>
            <a:stretch>
              <a:fillRect/>
            </a:stretch>
          </a:blipFill>
        </p:spPr>
        <p:txBody>
          <a:bodyPr lIns="8064000" tIns="612000" rIns="1116000" anchor="ctr" anchorCtr="0"/>
          <a:lstStyle>
            <a:lvl1pPr marL="0" indent="0" algn="l">
              <a:buNone/>
              <a:defRPr sz="1200">
                <a:solidFill>
                  <a:schemeClr val="accent4"/>
                </a:solidFill>
              </a:defRPr>
            </a:lvl1pPr>
          </a:lstStyle>
          <a:p>
            <a:r>
              <a:rPr lang="en-GB"/>
              <a:t>Click on picture frame to insert background picture, click on DNV-menu / Image Tools-button / Choose Insert or Paste</a:t>
            </a:r>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GB"/>
              <a:t>Click to add title</a:t>
            </a:r>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endParaRPr lang="en-GB" sz="525"/>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4070082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7CFE-DCB6-4202-B09A-637C5745A35C}"/>
              </a:ext>
            </a:extLst>
          </p:cNvPr>
          <p:cNvSpPr>
            <a:spLocks noGrp="1"/>
          </p:cNvSpPr>
          <p:nvPr>
            <p:ph type="title" hasCustomPrompt="1"/>
          </p:nvPr>
        </p:nvSpPr>
        <p:spPr/>
        <p:txBody>
          <a:bodyPr/>
          <a:lstStyle/>
          <a:p>
            <a:r>
              <a:rPr lang="en-GB"/>
              <a:t>Click to add title</a:t>
            </a:r>
          </a:p>
        </p:txBody>
      </p:sp>
      <p:sp>
        <p:nvSpPr>
          <p:cNvPr id="3" name="Date Placeholder 2">
            <a:extLst>
              <a:ext uri="{FF2B5EF4-FFF2-40B4-BE49-F238E27FC236}">
                <a16:creationId xmlns:a16="http://schemas.microsoft.com/office/drawing/2014/main" id="{8831DD2C-6775-40D3-B625-6A94E4EC67E9}"/>
              </a:ext>
            </a:extLst>
          </p:cNvPr>
          <p:cNvSpPr>
            <a:spLocks noGrp="1"/>
          </p:cNvSpPr>
          <p:nvPr>
            <p:ph type="dt" sz="half" idx="10"/>
          </p:nvPr>
        </p:nvSpPr>
        <p:spPr/>
        <p:txBody>
          <a:bodyPr/>
          <a:lstStyle/>
          <a:p>
            <a:endParaRPr lang="en-GB" sz="525"/>
          </a:p>
        </p:txBody>
      </p:sp>
      <p:sp>
        <p:nvSpPr>
          <p:cNvPr id="4" name="Footer Placeholder 3">
            <a:extLst>
              <a:ext uri="{FF2B5EF4-FFF2-40B4-BE49-F238E27FC236}">
                <a16:creationId xmlns:a16="http://schemas.microsoft.com/office/drawing/2014/main" id="{2A536E17-02D9-4235-9720-961CB10444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E4F1-4AE5-4A49-949A-BDA5C7AFD57C}"/>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508495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514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en-GB"/>
          </a:p>
        </p:txBody>
      </p:sp>
      <p:sp>
        <p:nvSpPr>
          <p:cNvPr id="3" name="Footer Placeholder 2" hidden="1"/>
          <p:cNvSpPr>
            <a:spLocks noGrp="1"/>
          </p:cNvSpPr>
          <p:nvPr>
            <p:ph type="ftr" sz="quarter" idx="11"/>
          </p:nvPr>
        </p:nvSpPr>
        <p:spPr>
          <a:xfrm>
            <a:off x="0" y="5184000"/>
            <a:ext cx="0" cy="0"/>
          </a:xfrm>
        </p:spPr>
        <p:txBody>
          <a:bodyPr/>
          <a:lstStyle>
            <a:lvl1pPr>
              <a:defRPr sz="100">
                <a:noFill/>
              </a:defRPr>
            </a:lvl1pPr>
          </a:lstStyle>
          <a:p>
            <a:endParaRPr lang="en-GB"/>
          </a:p>
        </p:txBody>
      </p:sp>
      <p:sp>
        <p:nvSpPr>
          <p:cNvPr id="4" name="Slide Number Placeholder 3" hidden="1"/>
          <p:cNvSpPr>
            <a:spLocks noGrp="1"/>
          </p:cNvSpPr>
          <p:nvPr>
            <p:ph type="sldNum" sz="quarter" idx="12"/>
          </p:nvPr>
        </p:nvSpPr>
        <p:spPr>
          <a:xfrm>
            <a:off x="0" y="5184000"/>
            <a:ext cx="0" cy="0"/>
          </a:xfrm>
        </p:spPr>
        <p:txBody>
          <a:bodyPr/>
          <a:lstStyle>
            <a:lvl1pPr>
              <a:defRPr sz="100">
                <a:noFill/>
              </a:defRPr>
            </a:lvl1pPr>
          </a:lstStyle>
          <a:p>
            <a:fld id="{5BA07366-CB75-4AA8-9E5B-928B849F427C}" type="slidenum">
              <a:rPr lang="en-GB" smtClean="0"/>
              <a:pPr/>
              <a:t>‹#›</a:t>
            </a:fld>
            <a:endParaRPr lang="en-GB"/>
          </a:p>
        </p:txBody>
      </p:sp>
      <p:sp>
        <p:nvSpPr>
          <p:cNvPr id="6" name="SD_FLD_Draft" hidden="1">
            <a:extLst>
              <a:ext uri="{FF2B5EF4-FFF2-40B4-BE49-F238E27FC236}">
                <a16:creationId xmlns:a16="http://schemas.microsoft.com/office/drawing/2014/main" id="{9324EF98-2F0A-4D7C-ACD4-6C69299B31DA}"/>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8" name="SD_FLD_Confidentiality">
            <a:extLst>
              <a:ext uri="{FF2B5EF4-FFF2-40B4-BE49-F238E27FC236}">
                <a16:creationId xmlns:a16="http://schemas.microsoft.com/office/drawing/2014/main" id="{44B7048E-FFD7-4E41-AC43-9BDB83CCE1EC}"/>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042607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bwMode="ltGray">
          <a:xfrm>
            <a:off x="1" y="0"/>
            <a:ext cx="9143999" cy="514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9" name="Graphic 28">
            <a:extLst>
              <a:ext uri="{FF2B5EF4-FFF2-40B4-BE49-F238E27FC236}">
                <a16:creationId xmlns:a16="http://schemas.microsoft.com/office/drawing/2014/main" id="{D0B91A6F-3F96-48D5-B578-BC55BEA05BC6}"/>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2700000" y="0"/>
            <a:ext cx="6444000" cy="51435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16" name="Logo">
            <a:extLst>
              <a:ext uri="{FF2B5EF4-FFF2-40B4-BE49-F238E27FC236}">
                <a16:creationId xmlns:a16="http://schemas.microsoft.com/office/drawing/2014/main" id="{582D80DA-3434-42F0-8BBA-787FFCEA7180}"/>
              </a:ext>
            </a:extLst>
          </p:cNvPr>
          <p:cNvGrpSpPr>
            <a:grpSpLocks noChangeAspect="1"/>
          </p:cNvGrpSpPr>
          <p:nvPr userDrawn="1"/>
        </p:nvGrpSpPr>
        <p:grpSpPr bwMode="white">
          <a:xfrm>
            <a:off x="7462800" y="4350729"/>
            <a:ext cx="1277100" cy="545428"/>
            <a:chOff x="6380216" y="4059273"/>
            <a:chExt cx="2905863" cy="1241045"/>
          </a:xfrm>
        </p:grpSpPr>
        <p:sp>
          <p:nvSpPr>
            <p:cNvPr id="17" name="Freeform: Shape 16">
              <a:extLst>
                <a:ext uri="{FF2B5EF4-FFF2-40B4-BE49-F238E27FC236}">
                  <a16:creationId xmlns:a16="http://schemas.microsoft.com/office/drawing/2014/main" id="{2679ECA6-9859-4013-A93B-16010BF55817}"/>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sz="1275"/>
            </a:p>
          </p:txBody>
        </p:sp>
        <p:sp>
          <p:nvSpPr>
            <p:cNvPr id="18" name="Freeform: Shape 17">
              <a:extLst>
                <a:ext uri="{FF2B5EF4-FFF2-40B4-BE49-F238E27FC236}">
                  <a16:creationId xmlns:a16="http://schemas.microsoft.com/office/drawing/2014/main" id="{FBCEF638-291C-4421-9C1B-EB934A0F0109}"/>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sz="1275"/>
            </a:p>
          </p:txBody>
        </p:sp>
        <p:sp>
          <p:nvSpPr>
            <p:cNvPr id="19" name="Freeform: Shape 18">
              <a:extLst>
                <a:ext uri="{FF2B5EF4-FFF2-40B4-BE49-F238E27FC236}">
                  <a16:creationId xmlns:a16="http://schemas.microsoft.com/office/drawing/2014/main" id="{8EC0FCA9-D6D8-4B36-A4E6-0244141FD9FC}"/>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sz="1275"/>
            </a:p>
          </p:txBody>
        </p:sp>
        <p:sp>
          <p:nvSpPr>
            <p:cNvPr id="20" name="Freeform: Shape 19">
              <a:extLst>
                <a:ext uri="{FF2B5EF4-FFF2-40B4-BE49-F238E27FC236}">
                  <a16:creationId xmlns:a16="http://schemas.microsoft.com/office/drawing/2014/main" id="{53552AFE-81A2-4ED5-8069-997ABD975336}"/>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sz="1275"/>
            </a:p>
          </p:txBody>
        </p:sp>
        <p:sp>
          <p:nvSpPr>
            <p:cNvPr id="21" name="Freeform: Shape 20">
              <a:extLst>
                <a:ext uri="{FF2B5EF4-FFF2-40B4-BE49-F238E27FC236}">
                  <a16:creationId xmlns:a16="http://schemas.microsoft.com/office/drawing/2014/main" id="{4D2AB6C2-8FD2-440E-99DD-96E8F19C42CD}"/>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sz="1275"/>
            </a:p>
          </p:txBody>
        </p:sp>
        <p:sp>
          <p:nvSpPr>
            <p:cNvPr id="22" name="Freeform: Shape 21">
              <a:extLst>
                <a:ext uri="{FF2B5EF4-FFF2-40B4-BE49-F238E27FC236}">
                  <a16:creationId xmlns:a16="http://schemas.microsoft.com/office/drawing/2014/main" id="{0100F770-E88D-4351-983E-F7B95197A7D1}"/>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sz="1275"/>
            </a:p>
          </p:txBody>
        </p:sp>
      </p:grpSp>
      <p:pic>
        <p:nvPicPr>
          <p:cNvPr id="23" name="TAGLINE WHITE">
            <a:extLst>
              <a:ext uri="{FF2B5EF4-FFF2-40B4-BE49-F238E27FC236}">
                <a16:creationId xmlns:a16="http://schemas.microsoft.com/office/drawing/2014/main" id="{41DB66F5-46D4-4959-A143-077E1F7FE0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2800" y="404813"/>
            <a:ext cx="1277100" cy="82988"/>
          </a:xfrm>
          <a:prstGeom prst="rect">
            <a:avLst/>
          </a:prstGeom>
        </p:spPr>
      </p:pic>
      <p:sp>
        <p:nvSpPr>
          <p:cNvPr id="2" name="Title 1"/>
          <p:cNvSpPr>
            <a:spLocks noGrp="1"/>
          </p:cNvSpPr>
          <p:nvPr>
            <p:ph type="title" hasCustomPrompt="1"/>
          </p:nvPr>
        </p:nvSpPr>
        <p:spPr>
          <a:xfrm>
            <a:off x="404813" y="1297781"/>
            <a:ext cx="6218100" cy="1004590"/>
          </a:xfrm>
        </p:spPr>
        <p:txBody>
          <a:bodyPr anchor="b" anchorCtr="0">
            <a:noAutofit/>
          </a:bodyPr>
          <a:lstStyle>
            <a:lvl1pPr>
              <a:lnSpc>
                <a:spcPct val="83000"/>
              </a:lnSpc>
              <a:defRPr sz="4050">
                <a:solidFill>
                  <a:schemeClr val="bg1"/>
                </a:solidFill>
              </a:defRPr>
            </a:lvl1pPr>
          </a:lstStyle>
          <a:p>
            <a:r>
              <a:rPr lang="en-GB"/>
              <a:t>Click to add title</a:t>
            </a:r>
          </a:p>
        </p:txBody>
      </p:sp>
      <p:sp>
        <p:nvSpPr>
          <p:cNvPr id="10" name="Text Placeholder 3"/>
          <p:cNvSpPr>
            <a:spLocks noGrp="1"/>
          </p:cNvSpPr>
          <p:nvPr>
            <p:ph type="body" sz="quarter" idx="13" hasCustomPrompt="1"/>
          </p:nvPr>
        </p:nvSpPr>
        <p:spPr>
          <a:xfrm>
            <a:off x="405000" y="2472471"/>
            <a:ext cx="6218100" cy="477900"/>
          </a:xfrm>
        </p:spPr>
        <p:txBody>
          <a:bodyPr anchor="t" anchorCtr="0">
            <a:noAutofit/>
          </a:bodyPr>
          <a:lstStyle>
            <a:lvl1pPr marL="0" indent="0">
              <a:lnSpc>
                <a:spcPct val="83000"/>
              </a:lnSpc>
              <a:spcBef>
                <a:spcPts val="0"/>
              </a:spcBef>
              <a:buNone/>
              <a:defRPr sz="1500" b="0">
                <a:solidFill>
                  <a:schemeClr val="bg1"/>
                </a:solidFill>
              </a:defRPr>
            </a:lvl1pPr>
          </a:lstStyle>
          <a:p>
            <a:pPr lvl="0"/>
            <a:r>
              <a:rPr lang="en-GB"/>
              <a:t>Click to add text</a:t>
            </a:r>
          </a:p>
        </p:txBody>
      </p:sp>
      <p:sp>
        <p:nvSpPr>
          <p:cNvPr id="3" name="Date Placeholder 2"/>
          <p:cNvSpPr>
            <a:spLocks noGrp="1"/>
          </p:cNvSpPr>
          <p:nvPr>
            <p:ph type="dt" sz="half" idx="10"/>
          </p:nvPr>
        </p:nvSpPr>
        <p:spPr/>
        <p:txBody>
          <a:bodyPr/>
          <a:lstStyle/>
          <a:p>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a:p>
        </p:txBody>
      </p:sp>
      <p:sp>
        <p:nvSpPr>
          <p:cNvPr id="26" name="_SD_FLD_Copyright">
            <a:extLst>
              <a:ext uri="{FF2B5EF4-FFF2-40B4-BE49-F238E27FC236}">
                <a16:creationId xmlns:a16="http://schemas.microsoft.com/office/drawing/2014/main" id="{E122E57C-11B4-4446-AF00-71B795F3C914}"/>
              </a:ext>
            </a:extLst>
          </p:cNvPr>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bg1"/>
                </a:solidFill>
              </a:rPr>
              <a:t>DNV ©</a:t>
            </a:r>
          </a:p>
        </p:txBody>
      </p:sp>
      <p:sp>
        <p:nvSpPr>
          <p:cNvPr id="28" name="SD_FLD_DocumentDate">
            <a:extLst>
              <a:ext uri="{FF2B5EF4-FFF2-40B4-BE49-F238E27FC236}">
                <a16:creationId xmlns:a16="http://schemas.microsoft.com/office/drawing/2014/main" id="{D32510BA-5DCF-4A7B-89DB-D5A3E2A78239}"/>
              </a:ext>
            </a:extLst>
          </p:cNvPr>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525" cap="all" baseline="0">
                <a:solidFill>
                  <a:schemeClr val="bg1"/>
                </a:solidFill>
                <a:ea typeface="ＭＳ Ｐゴシック" charset="-128"/>
                <a:cs typeface="Arial" charset="0"/>
              </a:rPr>
              <a:t>14 September 2021</a:t>
            </a:r>
          </a:p>
        </p:txBody>
      </p:sp>
      <p:sp>
        <p:nvSpPr>
          <p:cNvPr id="24" name="SD_FLD_Draft" hidden="1">
            <a:extLst>
              <a:ext uri="{FF2B5EF4-FFF2-40B4-BE49-F238E27FC236}">
                <a16:creationId xmlns:a16="http://schemas.microsoft.com/office/drawing/2014/main" id="{E78AC084-F0D7-48FF-A5A0-62B259C3E638}"/>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
        <p:nvSpPr>
          <p:cNvPr id="27" name="TextBox 26">
            <a:extLst>
              <a:ext uri="{FF2B5EF4-FFF2-40B4-BE49-F238E27FC236}">
                <a16:creationId xmlns:a16="http://schemas.microsoft.com/office/drawing/2014/main" id="{900E98D3-1B1D-490D-90C3-F274802AC561}"/>
              </a:ext>
            </a:extLst>
          </p:cNvPr>
          <p:cNvSpPr txBox="1"/>
          <p:nvPr userDrawn="1"/>
        </p:nvSpPr>
        <p:spPr>
          <a:xfrm>
            <a:off x="405000" y="4409871"/>
            <a:ext cx="2045659" cy="161583"/>
          </a:xfrm>
          <a:prstGeom prst="rect">
            <a:avLst/>
          </a:prstGeom>
          <a:noFill/>
        </p:spPr>
        <p:txBody>
          <a:bodyPr wrap="square" lIns="0" tIns="0" rIns="0" bIns="0" rtlCol="0">
            <a:spAutoFit/>
          </a:bodyPr>
          <a:lstStyle/>
          <a:p>
            <a:pPr algn="l"/>
            <a:r>
              <a:rPr lang="en-GB" sz="1050" b="1" cap="none" baseline="0" noProof="1">
                <a:solidFill>
                  <a:schemeClr val="bg1"/>
                </a:solidFill>
              </a:rPr>
              <a:t>www.dnv.com</a:t>
            </a:r>
          </a:p>
        </p:txBody>
      </p:sp>
      <p:sp>
        <p:nvSpPr>
          <p:cNvPr id="30" name="Text Placeholder 9">
            <a:extLst>
              <a:ext uri="{FF2B5EF4-FFF2-40B4-BE49-F238E27FC236}">
                <a16:creationId xmlns:a16="http://schemas.microsoft.com/office/drawing/2014/main" id="{298E8765-505F-453E-BC7E-D85D0B5D954C}"/>
              </a:ext>
            </a:extLst>
          </p:cNvPr>
          <p:cNvSpPr>
            <a:spLocks noGrp="1"/>
          </p:cNvSpPr>
          <p:nvPr>
            <p:ph type="body" sz="quarter" idx="15" hasCustomPrompt="1"/>
          </p:nvPr>
        </p:nvSpPr>
        <p:spPr>
          <a:xfrm>
            <a:off x="404813" y="3627724"/>
            <a:ext cx="6218287" cy="270000"/>
          </a:xfrm>
        </p:spPr>
        <p:txBody>
          <a:bodyPr anchor="b" anchorCtr="0">
            <a:noAutofit/>
          </a:bodyPr>
          <a:lstStyle>
            <a:lvl1pPr marL="0" indent="0">
              <a:lnSpc>
                <a:spcPct val="100000"/>
              </a:lnSpc>
              <a:spcBef>
                <a:spcPts val="0"/>
              </a:spcBef>
              <a:buNone/>
              <a:defRPr sz="1050" b="0">
                <a:solidFill>
                  <a:schemeClr val="bg1"/>
                </a:solidFill>
              </a:defRPr>
            </a:lvl1pPr>
          </a:lstStyle>
          <a:p>
            <a:pPr lvl="0"/>
            <a:r>
              <a:rPr lang="en-GB"/>
              <a:t>Click to add Email address</a:t>
            </a:r>
          </a:p>
        </p:txBody>
      </p:sp>
      <p:sp>
        <p:nvSpPr>
          <p:cNvPr id="31" name="Text Placeholder 9">
            <a:extLst>
              <a:ext uri="{FF2B5EF4-FFF2-40B4-BE49-F238E27FC236}">
                <a16:creationId xmlns:a16="http://schemas.microsoft.com/office/drawing/2014/main" id="{F1D187BC-8B38-417E-BA95-DF961274BE6E}"/>
              </a:ext>
            </a:extLst>
          </p:cNvPr>
          <p:cNvSpPr>
            <a:spLocks noGrp="1"/>
          </p:cNvSpPr>
          <p:nvPr>
            <p:ph type="body" sz="quarter" idx="16" hasCustomPrompt="1"/>
          </p:nvPr>
        </p:nvSpPr>
        <p:spPr>
          <a:xfrm>
            <a:off x="404814" y="3953026"/>
            <a:ext cx="6218287" cy="270000"/>
          </a:xfrm>
        </p:spPr>
        <p:txBody>
          <a:bodyPr anchor="t" anchorCtr="0">
            <a:noAutofit/>
          </a:bodyPr>
          <a:lstStyle>
            <a:lvl1pPr marL="0" indent="0">
              <a:lnSpc>
                <a:spcPct val="100000"/>
              </a:lnSpc>
              <a:spcBef>
                <a:spcPts val="0"/>
              </a:spcBef>
              <a:buNone/>
              <a:defRPr sz="1050" b="0">
                <a:solidFill>
                  <a:schemeClr val="bg1"/>
                </a:solidFill>
              </a:defRPr>
            </a:lvl1pPr>
          </a:lstStyle>
          <a:p>
            <a:pPr lvl="0"/>
            <a:r>
              <a:rPr lang="en-GB"/>
              <a:t>Click to add Telephone number</a:t>
            </a:r>
          </a:p>
        </p:txBody>
      </p:sp>
      <p:sp>
        <p:nvSpPr>
          <p:cNvPr id="33" name="SD_FLD_Confidentiality">
            <a:extLst>
              <a:ext uri="{FF2B5EF4-FFF2-40B4-BE49-F238E27FC236}">
                <a16:creationId xmlns:a16="http://schemas.microsoft.com/office/drawing/2014/main" id="{E93E9BF8-0018-4174-8A59-3D40E3E27125}"/>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512356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404814" y="336535"/>
            <a:ext cx="8331991" cy="487628"/>
          </a:xfrm>
          <a:prstGeom prst="rect">
            <a:avLst/>
          </a:prstGeom>
          <a:noFill/>
        </p:spPr>
        <p:txBody>
          <a:bodyPr wrap="square" lIns="0" tIns="0" rIns="0" bIns="0" rtlCol="0" anchor="t" anchorCtr="0">
            <a:noAutofit/>
          </a:bodyPr>
          <a:lstStyle/>
          <a:p>
            <a:r>
              <a:rPr lang="en-GB" sz="24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404814" y="1082093"/>
            <a:ext cx="1836000" cy="27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a:latin typeface="+mn-lt"/>
                <a:cs typeface="Arial" panose="020B0604020202020204" pitchFamily="34" charset="0"/>
              </a:rPr>
              <a:t>TEXT STYLES</a:t>
            </a:r>
            <a:endParaRPr lang="en-GB" altLang="da-DK" sz="1200" b="0" noProof="1">
              <a:solidFill>
                <a:schemeClr val="tx1"/>
              </a:solidFill>
              <a:latin typeface="+mn-lt"/>
              <a:cs typeface="Arial" panose="020B0604020202020204" pitchFamily="34" charset="0"/>
            </a:endParaRPr>
          </a:p>
          <a:p>
            <a:pPr eaLnBrk="1" hangingPunct="1">
              <a:spcAft>
                <a:spcPts val="450"/>
              </a:spcAft>
              <a:defRPr/>
            </a:pPr>
            <a:r>
              <a:rPr lang="en-GB" altLang="da-DK" sz="675" b="0" noProof="1">
                <a:solidFill>
                  <a:schemeClr val="tx1"/>
                </a:solidFill>
                <a:latin typeface="+mn-lt"/>
                <a:cs typeface="Arial" panose="020B0604020202020204" pitchFamily="34" charset="0"/>
              </a:rPr>
              <a:t>Use the </a:t>
            </a:r>
            <a:r>
              <a:rPr lang="en-GB" altLang="da-DK" sz="675" b="1" noProof="1">
                <a:solidFill>
                  <a:schemeClr val="tx1"/>
                </a:solidFill>
                <a:latin typeface="+mn-lt"/>
                <a:cs typeface="Arial" panose="020B0604020202020204" pitchFamily="34" charset="0"/>
              </a:rPr>
              <a:t>TAB</a:t>
            </a:r>
            <a:r>
              <a:rPr lang="en-GB" altLang="da-DK" sz="675" b="0" noProof="1">
                <a:solidFill>
                  <a:schemeClr val="tx1"/>
                </a:solidFill>
                <a:latin typeface="+mn-lt"/>
                <a:cs typeface="Arial" panose="020B0604020202020204" pitchFamily="34" charset="0"/>
              </a:rPr>
              <a:t>-key</a:t>
            </a:r>
            <a:r>
              <a:rPr lang="en-GB" altLang="da-DK" sz="675" b="0" baseline="0" noProof="1">
                <a:solidFill>
                  <a:schemeClr val="tx1"/>
                </a:solidFill>
                <a:latin typeface="+mn-lt"/>
                <a:cs typeface="Arial" panose="020B0604020202020204" pitchFamily="34" charset="0"/>
              </a:rPr>
              <a:t> to jump through </a:t>
            </a:r>
            <a:br>
              <a:rPr lang="en-GB" altLang="da-DK" sz="675" b="0" baseline="0" noProof="1">
                <a:solidFill>
                  <a:schemeClr val="tx1"/>
                </a:solidFill>
                <a:latin typeface="+mn-lt"/>
                <a:cs typeface="Arial" panose="020B0604020202020204" pitchFamily="34" charset="0"/>
              </a:rPr>
            </a:br>
            <a:r>
              <a:rPr lang="en-GB" altLang="da-DK" sz="675" b="0" baseline="0" noProof="1">
                <a:solidFill>
                  <a:schemeClr val="tx1"/>
                </a:solidFill>
                <a:latin typeface="+mn-lt"/>
                <a:cs typeface="Arial" panose="020B0604020202020204" pitchFamily="34" charset="0"/>
              </a:rPr>
              <a:t>levels. Click </a:t>
            </a:r>
            <a:r>
              <a:rPr lang="en-GB" altLang="da-DK" sz="675" b="1" baseline="0" noProof="1">
                <a:solidFill>
                  <a:schemeClr val="tx1"/>
                </a:solidFill>
                <a:latin typeface="+mn-lt"/>
                <a:cs typeface="Arial" panose="020B0604020202020204" pitchFamily="34" charset="0"/>
              </a:rPr>
              <a:t>ENTER</a:t>
            </a:r>
            <a:r>
              <a:rPr lang="en-GB" altLang="da-DK" sz="675" b="0" baseline="0" noProof="1">
                <a:solidFill>
                  <a:schemeClr val="tx1"/>
                </a:solidFill>
                <a:latin typeface="+mn-lt"/>
                <a:cs typeface="Arial" panose="020B0604020202020204" pitchFamily="34" charset="0"/>
              </a:rPr>
              <a:t>, then </a:t>
            </a:r>
            <a:r>
              <a:rPr lang="en-GB" altLang="da-DK" sz="675" b="1" baseline="0" noProof="1">
                <a:solidFill>
                  <a:schemeClr val="tx1"/>
                </a:solidFill>
                <a:latin typeface="+mn-lt"/>
                <a:cs typeface="Arial" panose="020B0604020202020204" pitchFamily="34" charset="0"/>
              </a:rPr>
              <a:t>TAB</a:t>
            </a:r>
            <a:r>
              <a:rPr lang="en-GB" altLang="da-DK" sz="675" b="0" baseline="0" noProof="1">
                <a:solidFill>
                  <a:schemeClr val="tx1"/>
                </a:solidFill>
                <a:latin typeface="+mn-lt"/>
                <a:cs typeface="Arial" panose="020B0604020202020204" pitchFamily="34" charset="0"/>
              </a:rPr>
              <a:t> to switch from one level to the next level</a:t>
            </a:r>
          </a:p>
          <a:p>
            <a:pPr eaLnBrk="1" hangingPunct="1">
              <a:spcAft>
                <a:spcPts val="450"/>
              </a:spcAft>
              <a:defRPr/>
            </a:pPr>
            <a:r>
              <a:rPr lang="en-GB" altLang="da-DK" sz="675" b="0" baseline="0" noProof="1">
                <a:solidFill>
                  <a:schemeClr val="tx1"/>
                </a:solidFill>
                <a:latin typeface="+mn-lt"/>
                <a:cs typeface="Arial" panose="020B0604020202020204" pitchFamily="34" charset="0"/>
              </a:rPr>
              <a:t>To go back in levels use </a:t>
            </a:r>
            <a:r>
              <a:rPr lang="en-GB" altLang="da-DK" sz="675" b="1" baseline="0" noProof="1">
                <a:solidFill>
                  <a:schemeClr val="tx1"/>
                </a:solidFill>
                <a:latin typeface="+mn-lt"/>
                <a:cs typeface="Arial" panose="020B0604020202020204" pitchFamily="34" charset="0"/>
              </a:rPr>
              <a:t>SHIFT-TAB</a:t>
            </a:r>
            <a:endParaRPr lang="en-GB" sz="675" b="1" noProof="1">
              <a:solidFill>
                <a:schemeClr val="tx1"/>
              </a:solidFill>
              <a:latin typeface="+mn-lt"/>
              <a:cs typeface="Arial" panose="020B0604020202020204" pitchFamily="34" charset="0"/>
            </a:endParaRPr>
          </a:p>
          <a:p>
            <a:pPr eaLnBrk="1" hangingPunct="1">
              <a:spcAft>
                <a:spcPts val="450"/>
              </a:spcAft>
              <a:defRPr/>
            </a:pPr>
            <a:r>
              <a:rPr lang="en-GB" sz="675" noProof="1">
                <a:solidFill>
                  <a:schemeClr val="tx1"/>
                </a:solidFill>
                <a:latin typeface="+mn-lt"/>
                <a:cs typeface="Arial" panose="020B0604020202020204" pitchFamily="34" charset="0"/>
              </a:rPr>
              <a:t>Alternatively, </a:t>
            </a:r>
            <a:r>
              <a:rPr lang="en-GB" sz="675" b="1" noProof="1">
                <a:solidFill>
                  <a:schemeClr val="tx1"/>
                </a:solidFill>
                <a:latin typeface="+mn-lt"/>
                <a:cs typeface="Arial" panose="020B0604020202020204" pitchFamily="34" charset="0"/>
              </a:rPr>
              <a:t>Increase</a:t>
            </a:r>
            <a:r>
              <a:rPr lang="en-GB" sz="675" baseline="0" noProof="1">
                <a:solidFill>
                  <a:schemeClr val="tx1"/>
                </a:solidFill>
                <a:latin typeface="+mn-lt"/>
                <a:cs typeface="Arial" panose="020B0604020202020204" pitchFamily="34" charset="0"/>
              </a:rPr>
              <a:t> and</a:t>
            </a:r>
            <a:br>
              <a:rPr lang="en-GB" sz="675" baseline="0" noProof="1">
                <a:solidFill>
                  <a:schemeClr val="tx1"/>
                </a:solidFill>
                <a:latin typeface="+mn-lt"/>
                <a:cs typeface="Arial" panose="020B0604020202020204" pitchFamily="34" charset="0"/>
              </a:rPr>
            </a:br>
            <a:r>
              <a:rPr lang="en-GB" sz="675" b="1" baseline="0" noProof="1">
                <a:solidFill>
                  <a:schemeClr val="tx1"/>
                </a:solidFill>
                <a:latin typeface="+mn-lt"/>
                <a:cs typeface="Arial" panose="020B0604020202020204" pitchFamily="34" charset="0"/>
              </a:rPr>
              <a:t>Decrease </a:t>
            </a:r>
            <a:r>
              <a:rPr lang="en-GB" sz="675" baseline="0" noProof="1">
                <a:solidFill>
                  <a:schemeClr val="tx1"/>
                </a:solidFill>
                <a:latin typeface="+mn-lt"/>
                <a:cs typeface="Arial" panose="020B0604020202020204" pitchFamily="34" charset="0"/>
              </a:rPr>
              <a:t>list level can be used</a:t>
            </a:r>
            <a:br>
              <a:rPr lang="en-GB" altLang="da-DK" sz="675" b="0" noProof="1">
                <a:solidFill>
                  <a:schemeClr val="tx1"/>
                </a:solidFill>
                <a:latin typeface="+mn-lt"/>
                <a:cs typeface="Arial" panose="020B0604020202020204" pitchFamily="34" charset="0"/>
              </a:rPr>
            </a:br>
            <a:br>
              <a:rPr lang="en-GB" altLang="da-DK" sz="675" b="0" noProof="1">
                <a:solidFill>
                  <a:schemeClr val="tx1"/>
                </a:solidFill>
                <a:latin typeface="+mn-lt"/>
                <a:cs typeface="Arial" panose="020B0604020202020204" pitchFamily="34" charset="0"/>
              </a:rPr>
            </a:br>
            <a:r>
              <a:rPr lang="en-GB" sz="675" b="1" noProof="1">
                <a:solidFill>
                  <a:schemeClr val="tx1"/>
                </a:solidFill>
                <a:latin typeface="+mn-lt"/>
                <a:cs typeface="Arial" panose="020B0604020202020204" pitchFamily="34" charset="0"/>
              </a:rPr>
              <a:t>Reset slide</a:t>
            </a:r>
          </a:p>
          <a:p>
            <a:pPr marL="0" marR="0" indent="0" algn="l" defTabSz="685800" rtl="0" eaLnBrk="1" fontAlgn="auto" latinLnBrk="0" hangingPunct="1">
              <a:lnSpc>
                <a:spcPct val="100000"/>
              </a:lnSpc>
              <a:spcBef>
                <a:spcPts val="0"/>
              </a:spcBef>
              <a:spcAft>
                <a:spcPts val="450"/>
              </a:spcAft>
              <a:buClrTx/>
              <a:buSzTx/>
              <a:buFont typeface="+mj-lt"/>
              <a:buNone/>
              <a:tabLst/>
              <a:defRPr/>
            </a:pPr>
            <a:r>
              <a:rPr lang="en-GB" altLang="da-DK" sz="675" noProof="1">
                <a:solidFill>
                  <a:schemeClr val="tx1"/>
                </a:solidFill>
                <a:latin typeface="+mn-lt"/>
                <a:cs typeface="Arial" panose="020B0604020202020204" pitchFamily="34" charset="0"/>
              </a:rPr>
              <a:t>Click the </a:t>
            </a:r>
            <a:r>
              <a:rPr lang="en-GB" altLang="da-DK" sz="675" b="1" baseline="0" noProof="1">
                <a:solidFill>
                  <a:schemeClr val="tx1"/>
                </a:solidFill>
                <a:latin typeface="+mn-lt"/>
                <a:cs typeface="Arial" panose="020B0604020202020204" pitchFamily="34" charset="0"/>
              </a:rPr>
              <a:t>Reset </a:t>
            </a:r>
            <a:r>
              <a:rPr lang="en-GB" altLang="da-DK" sz="675" noProof="1">
                <a:solidFill>
                  <a:schemeClr val="tx1"/>
                </a:solidFill>
                <a:latin typeface="+mn-lt"/>
                <a:cs typeface="Arial" panose="020B0604020202020204" pitchFamily="34" charset="0"/>
              </a:rPr>
              <a:t>menu to reset position, size</a:t>
            </a:r>
            <a:r>
              <a:rPr lang="en-GB" altLang="da-DK" sz="675" baseline="0" noProof="1">
                <a:solidFill>
                  <a:schemeClr val="tx1"/>
                </a:solidFill>
                <a:latin typeface="+mn-lt"/>
                <a:cs typeface="Arial" panose="020B0604020202020204" pitchFamily="34" charset="0"/>
              </a:rPr>
              <a:t> and formatting of the slide placeholders to their default settings</a:t>
            </a:r>
          </a:p>
          <a:p>
            <a:pPr marL="0" marR="0" lvl="0" indent="0" algn="l" defTabSz="685800" rtl="0" eaLnBrk="1" fontAlgn="auto" latinLnBrk="0" hangingPunct="1">
              <a:lnSpc>
                <a:spcPct val="100000"/>
              </a:lnSpc>
              <a:spcBef>
                <a:spcPts val="0"/>
              </a:spcBef>
              <a:spcAft>
                <a:spcPts val="450"/>
              </a:spcAft>
              <a:buClrTx/>
              <a:buSzTx/>
              <a:buFontTx/>
              <a:buNone/>
              <a:tabLst/>
              <a:defRPr/>
            </a:pPr>
            <a:br>
              <a:rPr lang="en-GB" altLang="da-DK" sz="675" b="0" noProof="1">
                <a:solidFill>
                  <a:schemeClr val="tx1"/>
                </a:solidFill>
                <a:latin typeface="+mn-lt"/>
                <a:cs typeface="Arial" panose="020B0604020202020204" pitchFamily="34" charset="0"/>
              </a:rPr>
            </a:br>
            <a:r>
              <a:rPr lang="en-GB" sz="1200">
                <a:latin typeface="+mn-lt"/>
                <a:cs typeface="Arial" panose="020B0604020202020204" pitchFamily="34" charset="0"/>
              </a:rPr>
              <a:t>SLIDES &amp; LAYOUTS</a:t>
            </a:r>
          </a:p>
          <a:p>
            <a:pPr marL="0" marR="0" lvl="0" indent="0" algn="l" defTabSz="685800" rtl="0" eaLnBrk="1" fontAlgn="auto" latinLnBrk="0" hangingPunct="1">
              <a:lnSpc>
                <a:spcPct val="100000"/>
              </a:lnSpc>
              <a:spcBef>
                <a:spcPts val="0"/>
              </a:spcBef>
              <a:spcAft>
                <a:spcPts val="450"/>
              </a:spcAft>
              <a:buClrTx/>
              <a:buSzTx/>
              <a:buFontTx/>
              <a:buNone/>
              <a:tabLst/>
              <a:defRPr/>
            </a:pPr>
            <a:r>
              <a:rPr lang="en-GB" altLang="da-DK" sz="675" b="0" noProof="1">
                <a:solidFill>
                  <a:schemeClr val="tx1"/>
                </a:solidFill>
                <a:latin typeface="+mn-lt"/>
                <a:cs typeface="Arial" panose="020B0604020202020204" pitchFamily="34" charset="0"/>
              </a:rPr>
              <a:t>Click on the menu </a:t>
            </a:r>
            <a:r>
              <a:rPr lang="en-GB" altLang="da-DK" sz="675" b="1" noProof="1">
                <a:solidFill>
                  <a:schemeClr val="tx1"/>
                </a:solidFill>
                <a:latin typeface="+mn-lt"/>
                <a:cs typeface="Arial" panose="020B0604020202020204" pitchFamily="34" charset="0"/>
              </a:rPr>
              <a:t>New Slide </a:t>
            </a:r>
            <a:r>
              <a:rPr lang="en-GB" altLang="da-DK" sz="675" b="0" noProof="1">
                <a:solidFill>
                  <a:schemeClr val="tx1"/>
                </a:solidFill>
                <a:latin typeface="+mn-lt"/>
                <a:cs typeface="Arial" panose="020B0604020202020204" pitchFamily="34" charset="0"/>
              </a:rPr>
              <a:t>in the </a:t>
            </a:r>
            <a:r>
              <a:rPr lang="en-GB" altLang="da-DK" sz="675" b="1" noProof="1">
                <a:solidFill>
                  <a:schemeClr val="tx1"/>
                </a:solidFill>
                <a:latin typeface="+mn-lt"/>
                <a:cs typeface="Arial" panose="020B0604020202020204" pitchFamily="34" charset="0"/>
              </a:rPr>
              <a:t>Home</a:t>
            </a:r>
            <a:r>
              <a:rPr lang="en-GB" altLang="da-DK" sz="675" b="0" noProof="1">
                <a:solidFill>
                  <a:schemeClr val="tx1"/>
                </a:solidFill>
                <a:latin typeface="+mn-lt"/>
                <a:cs typeface="Arial" panose="020B0604020202020204" pitchFamily="34" charset="0"/>
              </a:rPr>
              <a:t> tab to insert a new slide</a:t>
            </a:r>
            <a:br>
              <a:rPr lang="en-GB" altLang="da-DK" sz="675" b="0" noProof="1">
                <a:solidFill>
                  <a:schemeClr val="tx1"/>
                </a:solidFill>
                <a:latin typeface="+mn-lt"/>
                <a:cs typeface="Arial" panose="020B0604020202020204" pitchFamily="34" charset="0"/>
              </a:rPr>
            </a:br>
            <a:br>
              <a:rPr lang="en-GB" altLang="da-DK" sz="675" b="0" noProof="1">
                <a:solidFill>
                  <a:schemeClr val="tx1"/>
                </a:solidFill>
                <a:latin typeface="+mn-lt"/>
                <a:cs typeface="Arial" panose="020B0604020202020204" pitchFamily="34" charset="0"/>
              </a:rPr>
            </a:br>
            <a:r>
              <a:rPr lang="en-GB" altLang="da-DK" sz="675" b="1" noProof="1">
                <a:solidFill>
                  <a:schemeClr val="tx1"/>
                </a:solidFill>
                <a:latin typeface="+mn-lt"/>
                <a:cs typeface="Arial" panose="020B0604020202020204" pitchFamily="34" charset="0"/>
              </a:rPr>
              <a:t>Change layout</a:t>
            </a:r>
            <a:endParaRPr lang="en-GB" altLang="da-DK" sz="675" b="0" noProof="1">
              <a:solidFill>
                <a:schemeClr val="tx1"/>
              </a:solidFill>
              <a:latin typeface="+mn-lt"/>
              <a:cs typeface="Arial" panose="020B0604020202020204" pitchFamily="34" charset="0"/>
            </a:endParaRPr>
          </a:p>
          <a:p>
            <a:pPr marL="0" indent="0">
              <a:spcAft>
                <a:spcPts val="450"/>
              </a:spcAft>
              <a:buFont typeface="+mj-lt"/>
              <a:buNone/>
            </a:pPr>
            <a:r>
              <a:rPr lang="en-GB" sz="675">
                <a:solidFill>
                  <a:srgbClr val="000000"/>
                </a:solidFill>
                <a:latin typeface="+mn-lt"/>
                <a:ea typeface="Arial" panose="020B0604020202020204" pitchFamily="34" charset="0"/>
              </a:rPr>
              <a:t>Click on the arrow next to </a:t>
            </a:r>
            <a:r>
              <a:rPr lang="en-GB" sz="675" b="1">
                <a:solidFill>
                  <a:srgbClr val="000000"/>
                </a:solidFill>
                <a:latin typeface="+mn-lt"/>
                <a:ea typeface="Arial" panose="020B0604020202020204" pitchFamily="34" charset="0"/>
              </a:rPr>
              <a:t>Layout</a:t>
            </a:r>
            <a:br>
              <a:rPr lang="en-GB" sz="675" b="1">
                <a:solidFill>
                  <a:srgbClr val="000000"/>
                </a:solidFill>
                <a:latin typeface="+mn-lt"/>
                <a:ea typeface="Arial" panose="020B0604020202020204" pitchFamily="34" charset="0"/>
              </a:rPr>
            </a:br>
            <a:r>
              <a:rPr lang="en-GB" sz="675">
                <a:solidFill>
                  <a:srgbClr val="000000"/>
                </a:solidFill>
                <a:latin typeface="+mn-lt"/>
                <a:ea typeface="Arial" panose="020B0604020202020204" pitchFamily="34" charset="0"/>
              </a:rPr>
              <a:t>to view a dropdown menu of possible slide layouts</a:t>
            </a:r>
            <a:endParaRPr lang="en-GB" sz="675">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3373871" y="1082093"/>
            <a:ext cx="1836000" cy="207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a:latin typeface="+mn-lt"/>
                <a:cs typeface="Arial" panose="020B0604020202020204" pitchFamily="34" charset="0"/>
              </a:rPr>
              <a:t>PICTURES</a:t>
            </a:r>
            <a:endParaRPr lang="en-GB" sz="1200" b="1" noProof="1">
              <a:solidFill>
                <a:schemeClr val="tx1"/>
              </a:solidFill>
              <a:latin typeface="+mn-lt"/>
              <a:cs typeface="Arial" panose="020B0604020202020204" pitchFamily="34" charset="0"/>
            </a:endParaRPr>
          </a:p>
          <a:p>
            <a:pPr eaLnBrk="1" hangingPunct="1">
              <a:spcAft>
                <a:spcPts val="450"/>
              </a:spcAft>
              <a:defRPr/>
            </a:pPr>
            <a:r>
              <a:rPr lang="en-GB" altLang="da-DK" sz="675" b="0" noProof="1">
                <a:solidFill>
                  <a:schemeClr val="tx1"/>
                </a:solidFill>
                <a:latin typeface="+mn-lt"/>
                <a:cs typeface="Arial" panose="020B0604020202020204" pitchFamily="34" charset="0"/>
              </a:rPr>
              <a:t>On slides with pictureplaceholder, click on the icon and choose </a:t>
            </a:r>
            <a:r>
              <a:rPr lang="en-GB" altLang="da-DK" sz="675" b="1" noProof="1">
                <a:solidFill>
                  <a:schemeClr val="tx1"/>
                </a:solidFill>
                <a:latin typeface="+mn-lt"/>
                <a:cs typeface="Arial" panose="020B0604020202020204" pitchFamily="34" charset="0"/>
              </a:rPr>
              <a:t>Insert</a:t>
            </a:r>
          </a:p>
          <a:p>
            <a:pPr eaLnBrk="1" hangingPunct="1">
              <a:spcBef>
                <a:spcPts val="900"/>
              </a:spcBef>
              <a:spcAft>
                <a:spcPts val="450"/>
              </a:spcAft>
              <a:defRPr/>
            </a:pPr>
            <a:r>
              <a:rPr lang="en-GB" sz="675" b="1" noProof="1">
                <a:solidFill>
                  <a:schemeClr val="tx1"/>
                </a:solidFill>
                <a:latin typeface="+mn-lt"/>
                <a:cs typeface="Arial" panose="020B0604020202020204" pitchFamily="34" charset="0"/>
              </a:rPr>
              <a:t>Crop picture</a:t>
            </a:r>
          </a:p>
          <a:p>
            <a:pPr eaLnBrk="1" hangingPunct="1">
              <a:spcAft>
                <a:spcPts val="450"/>
              </a:spcAft>
              <a:defRPr/>
            </a:pPr>
            <a:r>
              <a:rPr lang="en-GB" altLang="da-DK" sz="675" b="1" noProof="1">
                <a:solidFill>
                  <a:schemeClr val="tx1"/>
                </a:solidFill>
                <a:latin typeface="+mn-lt"/>
                <a:cs typeface="Arial" panose="020B0604020202020204" pitchFamily="34" charset="0"/>
              </a:rPr>
              <a:t>1. </a:t>
            </a:r>
            <a:r>
              <a:rPr lang="en-GB" altLang="da-DK" sz="675" b="0" noProof="1">
                <a:solidFill>
                  <a:schemeClr val="tx1"/>
                </a:solidFill>
                <a:latin typeface="+mn-lt"/>
                <a:cs typeface="Arial" panose="020B0604020202020204" pitchFamily="34" charset="0"/>
              </a:rPr>
              <a:t>Click </a:t>
            </a:r>
            <a:r>
              <a:rPr lang="en-GB" altLang="da-DK" sz="675" b="1" noProof="1">
                <a:solidFill>
                  <a:schemeClr val="tx1"/>
                </a:solidFill>
                <a:latin typeface="+mn-lt"/>
                <a:cs typeface="Arial" panose="020B0604020202020204" pitchFamily="34" charset="0"/>
              </a:rPr>
              <a:t>Crop</a:t>
            </a:r>
            <a:r>
              <a:rPr lang="en-GB" altLang="da-DK" sz="675" b="0" noProof="1">
                <a:solidFill>
                  <a:schemeClr val="tx1"/>
                </a:solidFill>
                <a:latin typeface="+mn-lt"/>
                <a:cs typeface="Arial" panose="020B0604020202020204" pitchFamily="34" charset="0"/>
              </a:rPr>
              <a:t> to change size or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focus of the picture</a:t>
            </a:r>
          </a:p>
          <a:p>
            <a:pPr eaLnBrk="1" hangingPunct="1">
              <a:spcAft>
                <a:spcPts val="450"/>
              </a:spcAft>
              <a:defRPr/>
            </a:pPr>
            <a:r>
              <a:rPr lang="en-GB" altLang="da-DK" sz="675" b="1" noProof="1">
                <a:solidFill>
                  <a:schemeClr val="tx1"/>
                </a:solidFill>
                <a:latin typeface="+mn-lt"/>
                <a:cs typeface="Arial" panose="020B0604020202020204" pitchFamily="34" charset="0"/>
              </a:rPr>
              <a:t>2. </a:t>
            </a:r>
            <a:r>
              <a:rPr lang="en-GB" altLang="da-DK" sz="675" b="0" noProof="1">
                <a:solidFill>
                  <a:schemeClr val="tx1"/>
                </a:solidFill>
                <a:latin typeface="+mn-lt"/>
                <a:cs typeface="Arial" panose="020B0604020202020204" pitchFamily="34" charset="0"/>
              </a:rPr>
              <a:t>If you want to scale the picture,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hold </a:t>
            </a:r>
            <a:r>
              <a:rPr lang="en-GB" altLang="da-DK" sz="675" b="1" noProof="1">
                <a:solidFill>
                  <a:schemeClr val="tx1"/>
                </a:solidFill>
                <a:latin typeface="+mn-lt"/>
                <a:cs typeface="Arial" panose="020B0604020202020204" pitchFamily="34" charset="0"/>
              </a:rPr>
              <a:t>SHIFT</a:t>
            </a:r>
            <a:r>
              <a:rPr lang="en-GB" altLang="da-DK" sz="675" b="0" noProof="1">
                <a:solidFill>
                  <a:schemeClr val="tx1"/>
                </a:solidFill>
                <a:latin typeface="+mn-lt"/>
                <a:cs typeface="Arial" panose="020B0604020202020204" pitchFamily="34" charset="0"/>
              </a:rPr>
              <a:t>-key down while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dragging the corners of the picture</a:t>
            </a:r>
            <a:br>
              <a:rPr lang="en-GB" altLang="da-DK" sz="675" b="0" noProof="1">
                <a:solidFill>
                  <a:schemeClr val="tx1"/>
                </a:solidFill>
                <a:latin typeface="+mn-lt"/>
                <a:cs typeface="Arial" panose="020B0604020202020204" pitchFamily="34" charset="0"/>
              </a:rPr>
            </a:br>
            <a:endParaRPr lang="en-GB" altLang="da-DK" sz="675" b="0" noProof="1">
              <a:solidFill>
                <a:schemeClr val="tx1"/>
              </a:solidFill>
              <a:latin typeface="+mn-lt"/>
              <a:cs typeface="Arial" panose="020B0604020202020204" pitchFamily="34" charset="0"/>
            </a:endParaRPr>
          </a:p>
          <a:p>
            <a:pPr eaLnBrk="1" hangingPunct="1">
              <a:spcAft>
                <a:spcPts val="450"/>
              </a:spcAft>
              <a:defRPr/>
            </a:pPr>
            <a:r>
              <a:rPr lang="en-GB" altLang="da-DK" sz="675" b="1" noProof="1">
                <a:solidFill>
                  <a:schemeClr val="tx1"/>
                </a:solidFill>
                <a:latin typeface="+mn-lt"/>
                <a:cs typeface="Arial" panose="020B0604020202020204" pitchFamily="34" charset="0"/>
              </a:rPr>
              <a:t>HINT: </a:t>
            </a:r>
            <a:r>
              <a:rPr lang="en-GB" altLang="da-DK" sz="675" b="0" noProof="1">
                <a:solidFill>
                  <a:schemeClr val="tx1"/>
                </a:solidFill>
                <a:latin typeface="+mn-lt"/>
                <a:cs typeface="Arial" panose="020B0604020202020204" pitchFamily="34" charset="0"/>
              </a:rPr>
              <a:t>If you delete the picture and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insert a new one, the picture may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lie in front of the text or graphic.</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If this happens, select the picture, </a:t>
            </a:r>
            <a:br>
              <a:rPr lang="en-GB" altLang="da-DK" sz="675" b="0" noProof="1">
                <a:solidFill>
                  <a:schemeClr val="tx1"/>
                </a:solidFill>
                <a:latin typeface="+mn-lt"/>
                <a:cs typeface="Arial" panose="020B0604020202020204" pitchFamily="34" charset="0"/>
              </a:rPr>
            </a:br>
            <a:r>
              <a:rPr lang="en-GB" altLang="da-DK" sz="675" b="0" noProof="1">
                <a:solidFill>
                  <a:schemeClr val="tx1"/>
                </a:solidFill>
                <a:latin typeface="+mn-lt"/>
                <a:cs typeface="Arial" panose="020B0604020202020204" pitchFamily="34" charset="0"/>
              </a:rPr>
              <a:t>right-click and choose </a:t>
            </a:r>
            <a:r>
              <a:rPr lang="en-GB" altLang="da-DK" sz="675"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6057161" y="1082093"/>
            <a:ext cx="1836000" cy="356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5800" rtl="0" eaLnBrk="1" fontAlgn="auto" latinLnBrk="0" hangingPunct="1">
              <a:lnSpc>
                <a:spcPct val="100000"/>
              </a:lnSpc>
              <a:spcBef>
                <a:spcPts val="0"/>
              </a:spcBef>
              <a:spcAft>
                <a:spcPts val="450"/>
              </a:spcAft>
              <a:buClrTx/>
              <a:buSzTx/>
              <a:buFontTx/>
              <a:buNone/>
              <a:tabLst/>
              <a:defRPr/>
            </a:pPr>
            <a:r>
              <a:rPr lang="en-GB" sz="1200">
                <a:latin typeface="+mn-lt"/>
                <a:cs typeface="Arial" panose="020B0604020202020204" pitchFamily="34" charset="0"/>
              </a:rPr>
              <a:t>HEADER &amp; FOOTER</a:t>
            </a:r>
            <a:endParaRPr lang="en-GB" altLang="da-DK" sz="1200" b="0" noProof="1">
              <a:solidFill>
                <a:schemeClr val="tx1"/>
              </a:solidFill>
              <a:latin typeface="+mn-lt"/>
              <a:cs typeface="Arial" panose="020B0604020202020204" pitchFamily="34" charset="0"/>
            </a:endParaRPr>
          </a:p>
          <a:p>
            <a:pPr eaLnBrk="1" hangingPunct="1">
              <a:spcAft>
                <a:spcPts val="450"/>
              </a:spcAft>
              <a:defRPr/>
            </a:pPr>
            <a:r>
              <a:rPr lang="en-GB" altLang="da-DK" sz="675" b="0" noProof="1">
                <a:solidFill>
                  <a:schemeClr val="tx1"/>
                </a:solidFill>
                <a:latin typeface="+mn-lt"/>
                <a:cs typeface="Arial" panose="020B0604020202020204" pitchFamily="34" charset="0"/>
              </a:rPr>
              <a:t>Do this at the very end to apply the changes on all slides</a:t>
            </a:r>
          </a:p>
          <a:p>
            <a:pPr eaLnBrk="1" hangingPunct="1">
              <a:spcAft>
                <a:spcPts val="450"/>
              </a:spcAft>
              <a:defRPr/>
            </a:pPr>
            <a:r>
              <a:rPr lang="en-GB" altLang="da-DK" sz="675" b="0" noProof="1">
                <a:solidFill>
                  <a:schemeClr val="tx1"/>
                </a:solidFill>
                <a:latin typeface="+mn-lt"/>
                <a:cs typeface="Arial" panose="020B0604020202020204" pitchFamily="34" charset="0"/>
              </a:rPr>
              <a:t>Click on </a:t>
            </a:r>
            <a:r>
              <a:rPr lang="en-GB" altLang="da-DK" sz="675" b="1" noProof="1">
                <a:solidFill>
                  <a:schemeClr val="tx1"/>
                </a:solidFill>
                <a:latin typeface="+mn-lt"/>
                <a:cs typeface="Arial" panose="020B0604020202020204" pitchFamily="34" charset="0"/>
              </a:rPr>
              <a:t>Header and Footer </a:t>
            </a:r>
            <a:r>
              <a:rPr lang="en-GB" altLang="da-DK" sz="675" b="0" noProof="1">
                <a:solidFill>
                  <a:schemeClr val="tx1"/>
                </a:solidFill>
                <a:latin typeface="+mn-lt"/>
                <a:cs typeface="Arial" panose="020B0604020202020204" pitchFamily="34" charset="0"/>
              </a:rPr>
              <a:t>in the </a:t>
            </a:r>
            <a:r>
              <a:rPr lang="en-GB" altLang="da-DK" sz="675" b="1" noProof="1">
                <a:solidFill>
                  <a:schemeClr val="tx1"/>
                </a:solidFill>
                <a:latin typeface="+mn-lt"/>
                <a:cs typeface="Arial" panose="020B0604020202020204" pitchFamily="34" charset="0"/>
              </a:rPr>
              <a:t>Insert</a:t>
            </a:r>
            <a:r>
              <a:rPr lang="en-GB" altLang="da-DK" sz="675" b="0" noProof="1">
                <a:solidFill>
                  <a:schemeClr val="tx1"/>
                </a:solidFill>
                <a:latin typeface="+mn-lt"/>
                <a:cs typeface="Arial" panose="020B0604020202020204" pitchFamily="34" charset="0"/>
              </a:rPr>
              <a:t> tab (write the desired text, click date or page number from or to)</a:t>
            </a:r>
          </a:p>
          <a:p>
            <a:pPr eaLnBrk="1" hangingPunct="1">
              <a:spcAft>
                <a:spcPts val="450"/>
              </a:spcAft>
              <a:defRPr/>
            </a:pPr>
            <a:r>
              <a:rPr lang="en-GB" altLang="da-DK" sz="675" b="0" noProof="1">
                <a:solidFill>
                  <a:schemeClr val="tx1"/>
                </a:solidFill>
                <a:latin typeface="+mn-lt"/>
                <a:cs typeface="Arial" panose="020B0604020202020204" pitchFamily="34" charset="0"/>
              </a:rPr>
              <a:t>Click </a:t>
            </a:r>
            <a:r>
              <a:rPr lang="en-GB" altLang="da-DK" sz="675" b="1" noProof="1">
                <a:solidFill>
                  <a:schemeClr val="tx1"/>
                </a:solidFill>
                <a:latin typeface="+mn-lt"/>
                <a:cs typeface="Arial" panose="020B0604020202020204" pitchFamily="34" charset="0"/>
              </a:rPr>
              <a:t>Apply to All </a:t>
            </a:r>
            <a:r>
              <a:rPr lang="en-GB" altLang="da-DK" sz="675" b="0" noProof="1">
                <a:solidFill>
                  <a:schemeClr val="tx1"/>
                </a:solidFill>
                <a:latin typeface="+mn-lt"/>
                <a:cs typeface="Arial" panose="020B0604020202020204" pitchFamily="34" charset="0"/>
              </a:rPr>
              <a:t>or </a:t>
            </a:r>
            <a:r>
              <a:rPr lang="en-GB" altLang="da-DK" sz="675" b="1" noProof="1">
                <a:solidFill>
                  <a:schemeClr val="tx1"/>
                </a:solidFill>
                <a:latin typeface="+mn-lt"/>
                <a:cs typeface="Arial" panose="020B0604020202020204" pitchFamily="34" charset="0"/>
              </a:rPr>
              <a:t>Apply</a:t>
            </a:r>
            <a:r>
              <a:rPr lang="en-GB" altLang="da-DK" sz="675" b="0" noProof="1">
                <a:solidFill>
                  <a:schemeClr val="tx1"/>
                </a:solidFill>
                <a:latin typeface="+mn-lt"/>
                <a:cs typeface="Arial" panose="020B0604020202020204" pitchFamily="34" charset="0"/>
              </a:rPr>
              <a:t> if only used on one slide</a:t>
            </a:r>
            <a:br>
              <a:rPr lang="en-GB" altLang="da-DK" sz="675" b="0" noProof="1">
                <a:solidFill>
                  <a:schemeClr val="tx1"/>
                </a:solidFill>
                <a:latin typeface="+mn-lt"/>
                <a:cs typeface="Arial" panose="020B0604020202020204" pitchFamily="34" charset="0"/>
              </a:rPr>
            </a:br>
            <a:endParaRPr lang="en-GB" altLang="da-DK" sz="675" b="0" noProof="1">
              <a:solidFill>
                <a:schemeClr val="tx1"/>
              </a:solidFill>
              <a:latin typeface="+mn-lt"/>
              <a:cs typeface="Arial" panose="020B0604020202020204" pitchFamily="34" charset="0"/>
            </a:endParaRPr>
          </a:p>
          <a:p>
            <a:pPr eaLnBrk="1" hangingPunct="1">
              <a:spcAft>
                <a:spcPts val="450"/>
              </a:spcAft>
              <a:defRPr/>
            </a:pPr>
            <a:r>
              <a:rPr lang="en-GB" sz="1200">
                <a:latin typeface="+mn-lt"/>
                <a:cs typeface="Arial" panose="020B0604020202020204" pitchFamily="34" charset="0"/>
              </a:rPr>
              <a:t>GRIDLINES</a:t>
            </a:r>
          </a:p>
          <a:p>
            <a:pPr eaLnBrk="1" hangingPunct="1">
              <a:spcAft>
                <a:spcPts val="450"/>
              </a:spcAft>
              <a:defRPr/>
            </a:pPr>
            <a:r>
              <a:rPr lang="en-GB" altLang="da-DK" sz="675" b="0" noProof="1">
                <a:solidFill>
                  <a:schemeClr val="tx1"/>
                </a:solidFill>
                <a:latin typeface="+mn-lt"/>
                <a:cs typeface="Arial" panose="020B0604020202020204" pitchFamily="34" charset="0"/>
              </a:rPr>
              <a:t>Click the </a:t>
            </a:r>
            <a:r>
              <a:rPr lang="en-GB" altLang="da-DK" sz="675" b="1" noProof="1">
                <a:solidFill>
                  <a:schemeClr val="tx1"/>
                </a:solidFill>
                <a:latin typeface="+mn-lt"/>
                <a:cs typeface="Arial" panose="020B0604020202020204" pitchFamily="34" charset="0"/>
              </a:rPr>
              <a:t>View</a:t>
            </a:r>
            <a:r>
              <a:rPr lang="en-GB" altLang="da-DK" sz="675" b="0" noProof="1">
                <a:solidFill>
                  <a:schemeClr val="tx1"/>
                </a:solidFill>
                <a:latin typeface="+mn-lt"/>
                <a:cs typeface="Arial" panose="020B0604020202020204" pitchFamily="34" charset="0"/>
              </a:rPr>
              <a:t> tab and set tick mark next to </a:t>
            </a:r>
            <a:r>
              <a:rPr lang="en-GB" altLang="da-DK" sz="675" b="1" noProof="1">
                <a:solidFill>
                  <a:schemeClr val="tx1"/>
                </a:solidFill>
                <a:latin typeface="+mn-lt"/>
                <a:cs typeface="Arial" panose="020B0604020202020204" pitchFamily="34" charset="0"/>
              </a:rPr>
              <a:t>Guides</a:t>
            </a:r>
            <a:endParaRPr lang="en-GB" altLang="da-DK" sz="675" b="0" noProof="1">
              <a:solidFill>
                <a:schemeClr val="tx1"/>
              </a:solidFill>
              <a:latin typeface="+mn-lt"/>
              <a:cs typeface="Arial" panose="020B0604020202020204" pitchFamily="34" charset="0"/>
            </a:endParaRPr>
          </a:p>
          <a:p>
            <a:pPr eaLnBrk="1" hangingPunct="1">
              <a:spcAft>
                <a:spcPts val="450"/>
              </a:spcAft>
              <a:defRPr/>
            </a:pPr>
            <a:r>
              <a:rPr lang="en-GB" altLang="da-DK" sz="675" b="1" noProof="1">
                <a:solidFill>
                  <a:schemeClr val="tx1"/>
                </a:solidFill>
                <a:latin typeface="+mn-lt"/>
                <a:cs typeface="Arial" panose="020B0604020202020204" pitchFamily="34" charset="0"/>
              </a:rPr>
              <a:t>HINT: Alt + F9 </a:t>
            </a:r>
            <a:r>
              <a:rPr lang="en-GB" altLang="da-DK" sz="675" b="0" noProof="1">
                <a:solidFill>
                  <a:schemeClr val="tx1"/>
                </a:solidFill>
                <a:latin typeface="+mn-lt"/>
                <a:cs typeface="Arial" panose="020B0604020202020204" pitchFamily="34" charset="0"/>
              </a:rPr>
              <a:t>for quick view of guides</a:t>
            </a:r>
            <a:br>
              <a:rPr lang="en-GB" altLang="da-DK" sz="675" b="0" noProof="1">
                <a:solidFill>
                  <a:schemeClr val="tx1"/>
                </a:solidFill>
                <a:latin typeface="+mn-lt"/>
                <a:cs typeface="Arial" panose="020B0604020202020204" pitchFamily="34" charset="0"/>
              </a:rPr>
            </a:br>
            <a:endParaRPr lang="en-GB" altLang="da-DK" sz="675" b="0" noProof="1">
              <a:solidFill>
                <a:schemeClr val="tx1"/>
              </a:solidFill>
              <a:latin typeface="+mn-lt"/>
              <a:cs typeface="Arial" panose="020B0604020202020204" pitchFamily="34" charset="0"/>
            </a:endParaRPr>
          </a:p>
          <a:p>
            <a:pPr eaLnBrk="1" hangingPunct="1">
              <a:spcAft>
                <a:spcPts val="450"/>
              </a:spcAft>
              <a:defRPr/>
            </a:pPr>
            <a:r>
              <a:rPr lang="en-GB" altLang="da-DK" sz="1200" b="0" noProof="1">
                <a:solidFill>
                  <a:schemeClr val="tx1"/>
                </a:solidFill>
                <a:latin typeface="+mn-lt"/>
                <a:cs typeface="Arial" panose="020B0604020202020204" pitchFamily="34" charset="0"/>
              </a:rPr>
              <a:t>COPY/PASTE CONTENT</a:t>
            </a:r>
          </a:p>
          <a:p>
            <a:pPr eaLnBrk="1" hangingPunct="1">
              <a:spcAft>
                <a:spcPts val="450"/>
              </a:spcAft>
              <a:defRPr/>
            </a:pPr>
            <a:r>
              <a:rPr lang="en-GB" altLang="da-DK" sz="675"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450"/>
              </a:spcAft>
              <a:defRPr/>
            </a:pPr>
            <a:r>
              <a:rPr lang="en-GB" altLang="da-DK" sz="675" b="1" noProof="1">
                <a:solidFill>
                  <a:schemeClr val="tx1"/>
                </a:solidFill>
                <a:latin typeface="+mn-lt"/>
                <a:cs typeface="Arial" panose="020B0604020202020204" pitchFamily="34" charset="0"/>
              </a:rPr>
              <a:t>1. Best practice: </a:t>
            </a:r>
            <a:r>
              <a:rPr lang="en-GB" altLang="da-DK" sz="675" b="0" noProof="1">
                <a:solidFill>
                  <a:schemeClr val="tx1"/>
                </a:solidFill>
                <a:latin typeface="+mn-lt"/>
                <a:cs typeface="Arial" panose="020B0604020202020204" pitchFamily="34" charset="0"/>
              </a:rPr>
              <a:t>Create a slide in your new presentation and copy </a:t>
            </a:r>
            <a:r>
              <a:rPr lang="en-GB" altLang="da-DK" sz="675" b="0" i="0" u="sng" noProof="1">
                <a:solidFill>
                  <a:schemeClr val="tx1"/>
                </a:solidFill>
                <a:latin typeface="+mn-lt"/>
                <a:cs typeface="Arial" panose="020B0604020202020204" pitchFamily="34" charset="0"/>
              </a:rPr>
              <a:t>one</a:t>
            </a:r>
            <a:r>
              <a:rPr lang="en-GB" altLang="da-DK" sz="675" b="0" i="0" u="none" noProof="1">
                <a:solidFill>
                  <a:schemeClr val="tx1"/>
                </a:solidFill>
                <a:latin typeface="+mn-lt"/>
                <a:cs typeface="Arial" panose="020B0604020202020204" pitchFamily="34" charset="0"/>
              </a:rPr>
              <a:t> piece of content at a time (e.g. copy all text from </a:t>
            </a:r>
            <a:r>
              <a:rPr lang="en-GB" altLang="da-DK" sz="675" b="0" i="0" u="sng" noProof="1">
                <a:solidFill>
                  <a:schemeClr val="tx1"/>
                </a:solidFill>
                <a:latin typeface="+mn-lt"/>
                <a:cs typeface="Arial" panose="020B0604020202020204" pitchFamily="34" charset="0"/>
              </a:rPr>
              <a:t>one</a:t>
            </a:r>
            <a:r>
              <a:rPr lang="en-GB" altLang="da-DK" sz="675" b="0" i="0" u="none" noProof="1">
                <a:solidFill>
                  <a:schemeClr val="tx1"/>
                </a:solidFill>
                <a:latin typeface="+mn-lt"/>
                <a:cs typeface="Arial" panose="020B0604020202020204" pitchFamily="34" charset="0"/>
              </a:rPr>
              <a:t> textbox)</a:t>
            </a:r>
            <a:endParaRPr lang="en-GB" altLang="da-DK" sz="675" b="1" i="0" u="sng" noProof="1">
              <a:solidFill>
                <a:schemeClr val="tx1"/>
              </a:solidFill>
              <a:latin typeface="+mn-lt"/>
              <a:cs typeface="Arial" panose="020B0604020202020204" pitchFamily="34" charset="0"/>
            </a:endParaRPr>
          </a:p>
          <a:p>
            <a:pPr eaLnBrk="1" hangingPunct="1">
              <a:spcAft>
                <a:spcPts val="450"/>
              </a:spcAft>
              <a:defRPr/>
            </a:pPr>
            <a:r>
              <a:rPr lang="en-GB" altLang="da-DK" sz="675" b="1" noProof="1">
                <a:solidFill>
                  <a:schemeClr val="tx1"/>
                </a:solidFill>
                <a:latin typeface="+mn-lt"/>
                <a:cs typeface="Arial" panose="020B0604020202020204" pitchFamily="34" charset="0"/>
              </a:rPr>
              <a:t>2. </a:t>
            </a:r>
            <a:r>
              <a:rPr lang="en-GB" altLang="da-DK" sz="675"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675"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199545" y="3584928"/>
            <a:ext cx="356571" cy="13257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5044913" y="1301385"/>
            <a:ext cx="255903" cy="241280"/>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199546" y="2972182"/>
            <a:ext cx="246661" cy="379126"/>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201569" y="2422316"/>
            <a:ext cx="403849" cy="12963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5102021" y="1840244"/>
            <a:ext cx="235341" cy="407925"/>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8038003" y="1485402"/>
            <a:ext cx="283720" cy="407525"/>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199546" y="1888849"/>
            <a:ext cx="342857" cy="192857"/>
          </a:xfrm>
          <a:prstGeom prst="rect">
            <a:avLst/>
          </a:prstGeom>
        </p:spPr>
      </p:pic>
      <p:sp>
        <p:nvSpPr>
          <p:cNvPr id="2" name="Date Placeholder 1">
            <a:extLst>
              <a:ext uri="{FF2B5EF4-FFF2-40B4-BE49-F238E27FC236}">
                <a16:creationId xmlns:a16="http://schemas.microsoft.com/office/drawing/2014/main" id="{51A02284-6888-4337-9A6F-80EFD8C407EB}"/>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1D2B70A-6BC5-4C66-869E-61F2A38A39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09F8ED-36EE-4F7B-8B5E-A531C6E804E2}"/>
              </a:ext>
            </a:extLst>
          </p:cNvPr>
          <p:cNvSpPr>
            <a:spLocks noGrp="1"/>
          </p:cNvSpPr>
          <p:nvPr>
            <p:ph type="sldNum" sz="quarter" idx="12"/>
          </p:nvPr>
        </p:nvSpPr>
        <p:spPr/>
        <p:txBody>
          <a:bodyPr/>
          <a:lstStyle/>
          <a:p>
            <a:fld id="{5BA07366-CB75-4AA8-9E5B-928B849F427C}" type="slidenum">
              <a:rPr lang="en-GB" smtClean="0"/>
              <a:pPr/>
              <a:t>‹#›</a:t>
            </a:fld>
            <a:endParaRPr lang="en-GB"/>
          </a:p>
        </p:txBody>
      </p:sp>
    </p:spTree>
    <p:extLst>
      <p:ext uri="{BB962C8B-B14F-4D97-AF65-F5344CB8AC3E}">
        <p14:creationId xmlns:p14="http://schemas.microsoft.com/office/powerpoint/2010/main" val="4198617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t;Do not use layouts after this &g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9144000" cy="51462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Bef>
                <a:spcPts val="450"/>
              </a:spcBef>
              <a:buClr>
                <a:srgbClr val="003755"/>
              </a:buClr>
            </a:pPr>
            <a:endParaRPr lang="en-GB" sz="1050">
              <a:solidFill>
                <a:schemeClr val="tx1"/>
              </a:solidFill>
            </a:endParaRPr>
          </a:p>
        </p:txBody>
      </p:sp>
      <p:sp>
        <p:nvSpPr>
          <p:cNvPr id="5" name="Do not use"/>
          <p:cNvSpPr txBox="1"/>
          <p:nvPr userDrawn="1"/>
        </p:nvSpPr>
        <p:spPr>
          <a:xfrm>
            <a:off x="322660" y="492618"/>
            <a:ext cx="8517733" cy="2169825"/>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3300" b="0" noProof="0">
                <a:solidFill>
                  <a:schemeClr val="bg1"/>
                </a:solidFill>
              </a:rPr>
              <a:t>If you see any </a:t>
            </a:r>
            <a:r>
              <a:rPr lang="en-GB" sz="3300" b="1" i="1" noProof="0">
                <a:solidFill>
                  <a:schemeClr val="bg1"/>
                </a:solidFill>
              </a:rPr>
              <a:t>layouts after this </a:t>
            </a:r>
            <a:r>
              <a:rPr lang="en-GB" sz="3300" b="0" i="0" noProof="0">
                <a:solidFill>
                  <a:schemeClr val="bg1"/>
                </a:solidFill>
              </a:rPr>
              <a:t>one</a:t>
            </a:r>
            <a:r>
              <a:rPr lang="en-GB" sz="3300" b="1" i="1" noProof="0">
                <a:solidFill>
                  <a:schemeClr val="bg1"/>
                </a:solidFill>
              </a:rPr>
              <a:t>,</a:t>
            </a:r>
            <a:br>
              <a:rPr lang="en-GB" sz="3300" b="0" i="0" noProof="0">
                <a:solidFill>
                  <a:schemeClr val="bg1"/>
                </a:solidFill>
              </a:rPr>
            </a:br>
            <a:r>
              <a:rPr lang="en-GB" sz="3300" b="0" noProof="0">
                <a:solidFill>
                  <a:schemeClr val="bg1"/>
                </a:solidFill>
              </a:rPr>
              <a:t>do not use them. These layouts </a:t>
            </a:r>
            <a:r>
              <a:rPr lang="en-GB" sz="3300" b="1" i="1" u="none" noProof="0">
                <a:solidFill>
                  <a:schemeClr val="bg1"/>
                </a:solidFill>
              </a:rPr>
              <a:t>are not </a:t>
            </a:r>
            <a:r>
              <a:rPr lang="en-GB" sz="3300" b="0" noProof="0">
                <a:solidFill>
                  <a:schemeClr val="bg1"/>
                </a:solidFill>
              </a:rPr>
              <a:t>part of our corporate template.</a:t>
            </a:r>
            <a:br>
              <a:rPr lang="en-GB" sz="2100" b="0" noProof="0">
                <a:solidFill>
                  <a:schemeClr val="bg1"/>
                </a:solidFill>
              </a:rPr>
            </a:br>
            <a:br>
              <a:rPr lang="en-GB" sz="2100" b="0" noProof="0">
                <a:solidFill>
                  <a:schemeClr val="bg1"/>
                </a:solidFill>
              </a:rPr>
            </a:br>
            <a:endParaRPr lang="en-GB" sz="21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7803656" y="2493920"/>
            <a:ext cx="777591" cy="777591"/>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322660" y="1941281"/>
            <a:ext cx="7614260" cy="1685077"/>
          </a:xfrm>
          <a:prstGeom prst="rect">
            <a:avLst/>
          </a:prstGeom>
        </p:spPr>
        <p:txBody>
          <a:bodyPr wrap="square">
            <a:spAutoFit/>
          </a:bodyPr>
          <a:lstStyle/>
          <a:p>
            <a:pPr algn="ctr"/>
            <a:r>
              <a:rPr lang="en-GB" sz="10350" b="1" i="1" noProof="0">
                <a:solidFill>
                  <a:schemeClr val="bg1"/>
                </a:solidFill>
              </a:rPr>
              <a:t>Do not use </a:t>
            </a:r>
            <a:endParaRPr lang="en-GB" sz="18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22660" y="3889841"/>
            <a:ext cx="8517731" cy="733534"/>
          </a:xfrm>
          <a:prstGeom prst="rect">
            <a:avLst/>
          </a:prstGeom>
          <a:noFill/>
        </p:spPr>
        <p:txBody>
          <a:bodyPr wrap="square" lIns="0" tIns="0" rIns="0" bIns="0" rtlCol="0">
            <a:spAutoFit/>
          </a:bodyPr>
          <a:lstStyle/>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Due to PowerPoint’s standard Copy/Paste functionality extra undesirable layouts can appear.</a:t>
            </a:r>
          </a:p>
          <a:p>
            <a:pPr marL="0" marR="0" indent="0" algn="ctr" fontAlgn="auto">
              <a:lnSpc>
                <a:spcPct val="100000"/>
              </a:lnSpc>
              <a:spcBef>
                <a:spcPts val="450"/>
              </a:spcBef>
              <a:spcAft>
                <a:spcPts val="0"/>
              </a:spcAft>
              <a:buClr>
                <a:srgbClr val="003755"/>
              </a:buClr>
              <a:buSzTx/>
              <a:buFontTx/>
              <a:buNone/>
              <a:tabLst/>
            </a:pPr>
            <a:r>
              <a:rPr lang="en-GB" sz="1500" b="0" noProof="0">
                <a:solidFill>
                  <a:schemeClr val="bg1"/>
                </a:solidFill>
              </a:rPr>
              <a:t>Also notice: Layouts after this might contain potential confidential information.</a:t>
            </a:r>
            <a:br>
              <a:rPr lang="en-GB" sz="1350" b="0" noProof="0">
                <a:solidFill>
                  <a:schemeClr val="bg1"/>
                </a:solidFill>
              </a:rPr>
            </a:br>
            <a:endParaRPr lang="en-GB" sz="1350" b="0" noProof="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5143500"/>
            <a:ext cx="0" cy="0"/>
          </a:xfrm>
        </p:spPr>
        <p:txBody>
          <a:bodyPr/>
          <a:lstStyle>
            <a:lvl1pPr>
              <a:defRPr sz="100">
                <a:noFill/>
              </a:defRPr>
            </a:lvl1pPr>
          </a:lstStyle>
          <a:p>
            <a:fld id="{6F52A3B9-C46E-47C2-A1FB-F5434525BDF4}" type="datetime4">
              <a:rPr lang="en-GB" smtClean="0"/>
              <a:t>22 November 2021</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51435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5143500"/>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36192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pag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 y="422"/>
            <a:ext cx="9130525" cy="5142656"/>
          </a:xfrm>
          <a:prstGeom prst="rect">
            <a:avLst/>
          </a:prstGeom>
        </p:spPr>
      </p:pic>
      <p:sp>
        <p:nvSpPr>
          <p:cNvPr id="2" name="Title 1"/>
          <p:cNvSpPr>
            <a:spLocks noGrp="1"/>
          </p:cNvSpPr>
          <p:nvPr>
            <p:ph type="ctrTitle"/>
          </p:nvPr>
        </p:nvSpPr>
        <p:spPr>
          <a:xfrm>
            <a:off x="810336" y="1611680"/>
            <a:ext cx="7772400" cy="1102518"/>
          </a:xfrm>
        </p:spPr>
        <p:txBody>
          <a:bodyPr anchor="b"/>
          <a:lstStyle>
            <a:lvl1pPr>
              <a:defRPr>
                <a:solidFill>
                  <a:srgbClr val="002439"/>
                </a:solidFill>
              </a:defRPr>
            </a:lvl1pPr>
          </a:lstStyle>
          <a:p>
            <a:r>
              <a:rPr lang="nb-NO"/>
              <a:t>Klikk for å redigere tittelstil</a:t>
            </a:r>
          </a:p>
        </p:txBody>
      </p:sp>
      <p:sp>
        <p:nvSpPr>
          <p:cNvPr id="3" name="Subtitle 2"/>
          <p:cNvSpPr>
            <a:spLocks noGrp="1"/>
          </p:cNvSpPr>
          <p:nvPr>
            <p:ph type="subTitle" idx="1"/>
          </p:nvPr>
        </p:nvSpPr>
        <p:spPr>
          <a:xfrm>
            <a:off x="809738" y="2714566"/>
            <a:ext cx="7772734" cy="401726"/>
          </a:xfrm>
        </p:spPr>
        <p:txBody>
          <a:bodyPr>
            <a:normAutofit/>
          </a:bodyPr>
          <a:lstStyle>
            <a:lvl1pPr marL="0" indent="0" algn="l">
              <a:buNone/>
              <a:defRPr sz="1176">
                <a:solidFill>
                  <a:srgbClr val="130C0E"/>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sp>
        <p:nvSpPr>
          <p:cNvPr id="5" name="Picture Placeholder 4"/>
          <p:cNvSpPr>
            <a:spLocks noGrp="1"/>
          </p:cNvSpPr>
          <p:nvPr>
            <p:ph type="pic" sz="quarter" idx="10" hasCustomPrompt="1"/>
          </p:nvPr>
        </p:nvSpPr>
        <p:spPr>
          <a:xfrm>
            <a:off x="779885" y="3629875"/>
            <a:ext cx="2656835" cy="1113162"/>
          </a:xfrm>
        </p:spPr>
        <p:txBody>
          <a:bodyPr tIns="180000">
            <a:normAutofit/>
          </a:bodyPr>
          <a:lstStyle>
            <a:lvl1pPr marL="0" indent="0" algn="ctr">
              <a:buNone/>
              <a:defRPr sz="1680" baseline="0"/>
            </a:lvl1pPr>
          </a:lstStyle>
          <a:p>
            <a:r>
              <a:rPr lang="nb-NO" err="1"/>
              <a:t>Insert</a:t>
            </a:r>
            <a:r>
              <a:rPr lang="nb-NO"/>
              <a:t> </a:t>
            </a:r>
            <a:r>
              <a:rPr lang="nb-NO" err="1"/>
              <a:t>picture</a:t>
            </a:r>
            <a:endParaRPr lang="nb-NO"/>
          </a:p>
        </p:txBody>
      </p:sp>
      <p:sp>
        <p:nvSpPr>
          <p:cNvPr id="12" name="Picture Placeholder 4"/>
          <p:cNvSpPr>
            <a:spLocks noGrp="1"/>
          </p:cNvSpPr>
          <p:nvPr>
            <p:ph type="pic" sz="quarter" idx="11" hasCustomPrompt="1"/>
          </p:nvPr>
        </p:nvSpPr>
        <p:spPr>
          <a:xfrm>
            <a:off x="3637992" y="3629875"/>
            <a:ext cx="2656835" cy="1113162"/>
          </a:xfrm>
        </p:spPr>
        <p:txBody>
          <a:bodyPr tIns="180000">
            <a:normAutofit/>
          </a:bodyPr>
          <a:lstStyle>
            <a:lvl1pPr marL="0" indent="0" algn="ctr">
              <a:buNone/>
              <a:defRPr sz="1680" baseline="0"/>
            </a:lvl1pPr>
          </a:lstStyle>
          <a:p>
            <a:r>
              <a:rPr lang="nb-NO" err="1"/>
              <a:t>Insert</a:t>
            </a:r>
            <a:r>
              <a:rPr lang="nb-NO"/>
              <a:t> </a:t>
            </a:r>
            <a:r>
              <a:rPr lang="nb-NO" err="1"/>
              <a:t>picture</a:t>
            </a:r>
            <a:endParaRPr lang="nb-NO"/>
          </a:p>
        </p:txBody>
      </p:sp>
      <p:sp>
        <p:nvSpPr>
          <p:cNvPr id="13" name="Picture Placeholder 4"/>
          <p:cNvSpPr>
            <a:spLocks noGrp="1"/>
          </p:cNvSpPr>
          <p:nvPr>
            <p:ph type="pic" sz="quarter" idx="12" hasCustomPrompt="1"/>
          </p:nvPr>
        </p:nvSpPr>
        <p:spPr>
          <a:xfrm>
            <a:off x="6487165" y="3629875"/>
            <a:ext cx="2656835" cy="1113162"/>
          </a:xfrm>
        </p:spPr>
        <p:txBody>
          <a:bodyPr tIns="180000">
            <a:normAutofit/>
          </a:bodyPr>
          <a:lstStyle>
            <a:lvl1pPr marL="0" indent="0" algn="ctr">
              <a:buNone/>
              <a:defRPr sz="1680" baseline="0"/>
            </a:lvl1pPr>
          </a:lstStyle>
          <a:p>
            <a:r>
              <a:rPr lang="nb-NO" err="1"/>
              <a:t>Insert</a:t>
            </a:r>
            <a:r>
              <a:rPr lang="nb-NO"/>
              <a:t> </a:t>
            </a:r>
            <a:r>
              <a:rPr lang="nb-NO" err="1"/>
              <a:t>picture</a:t>
            </a:r>
            <a:endParaRPr lang="nb-NO"/>
          </a:p>
        </p:txBody>
      </p:sp>
      <p:sp>
        <p:nvSpPr>
          <p:cNvPr id="11"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tx1"/>
                </a:solidFill>
              </a:defRPr>
            </a:lvl1pPr>
          </a:lstStyle>
          <a:p>
            <a:fld id="{0ECD7AB5-6537-4741-B594-27CBFDEE586D}" type="slidenum">
              <a:rPr lang="nb-NO" smtClean="0"/>
              <a:pPr/>
              <a:t>‹#›</a:t>
            </a:fld>
            <a:endParaRPr lang="nb-NO"/>
          </a:p>
        </p:txBody>
      </p:sp>
      <p:pic>
        <p:nvPicPr>
          <p:cNvPr id="14" name="Bil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869167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11" y="877532"/>
            <a:ext cx="8229600" cy="491049"/>
          </a:xfrm>
        </p:spPr>
        <p:txBody>
          <a:bodyPr/>
          <a:lstStyle/>
          <a:p>
            <a:r>
              <a:rPr lang="en-GB"/>
              <a:t>Klikk for å redigere tittelstil</a:t>
            </a:r>
          </a:p>
        </p:txBody>
      </p:sp>
      <p:sp>
        <p:nvSpPr>
          <p:cNvPr id="3" name="Content Placeholder 2"/>
          <p:cNvSpPr>
            <a:spLocks noGrp="1"/>
          </p:cNvSpPr>
          <p:nvPr>
            <p:ph idx="1" hasCustomPrompt="1"/>
          </p:nvPr>
        </p:nvSpPr>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p>
        </p:txBody>
      </p:sp>
      <p:sp>
        <p:nvSpPr>
          <p:cNvPr id="4" name="Date Placeholder 3"/>
          <p:cNvSpPr>
            <a:spLocks noGrp="1"/>
          </p:cNvSpPr>
          <p:nvPr>
            <p:ph type="dt" sz="half" idx="10"/>
          </p:nvPr>
        </p:nvSpPr>
        <p:spPr/>
        <p:txBody>
          <a:bodyPr/>
          <a:lstStyle/>
          <a:p>
            <a:fld id="{242B70B7-EC75-4EB4-A19B-061DDD2D3051}" type="datetime1">
              <a:rPr lang="en-GB" smtClean="0"/>
              <a:pPr/>
              <a:t>22/11/2021</a:t>
            </a:fld>
            <a:endParaRPr lang="en-GB"/>
          </a:p>
        </p:txBody>
      </p:sp>
      <p:sp>
        <p:nvSpPr>
          <p:cNvPr id="5" name="Footer Placeholder 4"/>
          <p:cNvSpPr>
            <a:spLocks noGrp="1"/>
          </p:cNvSpPr>
          <p:nvPr>
            <p:ph type="ftr" sz="quarter" idx="11"/>
          </p:nvPr>
        </p:nvSpPr>
        <p:spPr/>
        <p:txBody>
          <a:bodyPr/>
          <a:lstStyle/>
          <a:p>
            <a:r>
              <a:rPr lang="en-GB"/>
              <a:t>- Presentation title. Insert from "Header &amp; Footer"</a:t>
            </a:r>
          </a:p>
        </p:txBody>
      </p:sp>
      <p:sp>
        <p:nvSpPr>
          <p:cNvPr id="6" name="Slide Number Placeholder 5"/>
          <p:cNvSpPr>
            <a:spLocks noGrp="1"/>
          </p:cNvSpPr>
          <p:nvPr>
            <p:ph type="sldNum" sz="quarter" idx="12"/>
          </p:nvPr>
        </p:nvSpPr>
        <p:spPr/>
        <p:txBody>
          <a:bodyPr/>
          <a:lstStyle/>
          <a:p>
            <a:fld id="{0ECD7AB5-6537-4741-B594-27CBFDEE586D}" type="slidenum">
              <a:rPr lang="en-GB" smtClean="0"/>
              <a:pPr/>
              <a:t>‹#›</a:t>
            </a:fld>
            <a:endParaRPr lang="en-GB"/>
          </a:p>
        </p:txBody>
      </p:sp>
      <p:sp>
        <p:nvSpPr>
          <p:cNvPr id="8" name="Text Placeholder 7"/>
          <p:cNvSpPr>
            <a:spLocks noGrp="1"/>
          </p:cNvSpPr>
          <p:nvPr>
            <p:ph type="body" sz="quarter" idx="13" hasCustomPrompt="1"/>
          </p:nvPr>
        </p:nvSpPr>
        <p:spPr>
          <a:xfrm>
            <a:off x="462707" y="1366138"/>
            <a:ext cx="8227979" cy="241560"/>
          </a:xfrm>
        </p:spPr>
        <p:txBody>
          <a:bodyPr>
            <a:normAutofit/>
          </a:bodyPr>
          <a:lstStyle>
            <a:lvl1pPr marL="0" indent="0">
              <a:buNone/>
              <a:defRPr sz="1176">
                <a:solidFill>
                  <a:srgbClr val="709791"/>
                </a:solidFill>
                <a:latin typeface="+mn-lt"/>
              </a:defRPr>
            </a:lvl1pPr>
          </a:lstStyle>
          <a:p>
            <a:pPr lvl="0"/>
            <a:r>
              <a:rPr lang="en-GB"/>
              <a:t>Subtitle</a:t>
            </a:r>
          </a:p>
        </p:txBody>
      </p:sp>
    </p:spTree>
    <p:extLst>
      <p:ext uri="{BB962C8B-B14F-4D97-AF65-F5344CB8AC3E}">
        <p14:creationId xmlns:p14="http://schemas.microsoft.com/office/powerpoint/2010/main" val="3708513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11" y="877532"/>
            <a:ext cx="8229600" cy="491049"/>
          </a:xfrm>
        </p:spPr>
        <p:txBody>
          <a:bodyPr/>
          <a:lstStyle/>
          <a:p>
            <a:r>
              <a:rPr lang="en-GB"/>
              <a:t>Klikk for å redigere tittelstil</a:t>
            </a:r>
          </a:p>
        </p:txBody>
      </p:sp>
      <p:sp>
        <p:nvSpPr>
          <p:cNvPr id="3" name="Content Placeholder 2"/>
          <p:cNvSpPr>
            <a:spLocks noGrp="1"/>
          </p:cNvSpPr>
          <p:nvPr>
            <p:ph idx="1" hasCustomPrompt="1"/>
          </p:nvPr>
        </p:nvSpPr>
        <p:spPr>
          <a:xfrm>
            <a:off x="462707" y="1795464"/>
            <a:ext cx="3992715" cy="3111956"/>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p>
        </p:txBody>
      </p:sp>
      <p:sp>
        <p:nvSpPr>
          <p:cNvPr id="4" name="Date Placeholder 3"/>
          <p:cNvSpPr>
            <a:spLocks noGrp="1"/>
          </p:cNvSpPr>
          <p:nvPr>
            <p:ph type="dt" sz="half" idx="10"/>
          </p:nvPr>
        </p:nvSpPr>
        <p:spPr/>
        <p:txBody>
          <a:bodyPr/>
          <a:lstStyle/>
          <a:p>
            <a:fld id="{A5F97071-75D1-4512-A9DF-A4345092C72F}" type="datetime1">
              <a:rPr lang="en-GB" smtClean="0"/>
              <a:pPr/>
              <a:t>22/11/2021</a:t>
            </a:fld>
            <a:endParaRPr lang="en-GB"/>
          </a:p>
        </p:txBody>
      </p:sp>
      <p:sp>
        <p:nvSpPr>
          <p:cNvPr id="5" name="Footer Placeholder 4"/>
          <p:cNvSpPr>
            <a:spLocks noGrp="1"/>
          </p:cNvSpPr>
          <p:nvPr>
            <p:ph type="ftr" sz="quarter" idx="11"/>
          </p:nvPr>
        </p:nvSpPr>
        <p:spPr/>
        <p:txBody>
          <a:bodyPr/>
          <a:lstStyle/>
          <a:p>
            <a:r>
              <a:rPr lang="en-GB"/>
              <a:t>- Presentation title. Insert from "Header &amp; Footer"</a:t>
            </a:r>
          </a:p>
        </p:txBody>
      </p:sp>
      <p:sp>
        <p:nvSpPr>
          <p:cNvPr id="6" name="Slide Number Placeholder 5"/>
          <p:cNvSpPr>
            <a:spLocks noGrp="1"/>
          </p:cNvSpPr>
          <p:nvPr>
            <p:ph type="sldNum" sz="quarter" idx="12"/>
          </p:nvPr>
        </p:nvSpPr>
        <p:spPr/>
        <p:txBody>
          <a:bodyPr/>
          <a:lstStyle/>
          <a:p>
            <a:fld id="{0ECD7AB5-6537-4741-B594-27CBFDEE586D}" type="slidenum">
              <a:rPr lang="en-GB" smtClean="0"/>
              <a:pPr/>
              <a:t>‹#›</a:t>
            </a:fld>
            <a:endParaRPr lang="en-GB"/>
          </a:p>
        </p:txBody>
      </p:sp>
      <p:sp>
        <p:nvSpPr>
          <p:cNvPr id="8" name="Text Placeholder 7"/>
          <p:cNvSpPr>
            <a:spLocks noGrp="1"/>
          </p:cNvSpPr>
          <p:nvPr>
            <p:ph type="body" sz="quarter" idx="13" hasCustomPrompt="1"/>
          </p:nvPr>
        </p:nvSpPr>
        <p:spPr>
          <a:xfrm>
            <a:off x="462707" y="1366138"/>
            <a:ext cx="8227979" cy="241560"/>
          </a:xfrm>
        </p:spPr>
        <p:txBody>
          <a:bodyPr>
            <a:normAutofit/>
          </a:bodyPr>
          <a:lstStyle>
            <a:lvl1pPr marL="0" indent="0">
              <a:buNone/>
              <a:defRPr sz="1176">
                <a:solidFill>
                  <a:srgbClr val="709791"/>
                </a:solidFill>
                <a:latin typeface="+mn-lt"/>
              </a:defRPr>
            </a:lvl1pPr>
          </a:lstStyle>
          <a:p>
            <a:pPr lvl="0"/>
            <a:r>
              <a:rPr lang="en-GB"/>
              <a:t>Subtitle</a:t>
            </a:r>
          </a:p>
        </p:txBody>
      </p:sp>
      <p:sp>
        <p:nvSpPr>
          <p:cNvPr id="9" name="Content Placeholder 2"/>
          <p:cNvSpPr>
            <a:spLocks noGrp="1"/>
          </p:cNvSpPr>
          <p:nvPr>
            <p:ph idx="14" hasCustomPrompt="1"/>
          </p:nvPr>
        </p:nvSpPr>
        <p:spPr>
          <a:xfrm>
            <a:off x="4696004" y="1795464"/>
            <a:ext cx="3992715" cy="3111956"/>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p>
        </p:txBody>
      </p:sp>
    </p:spTree>
    <p:extLst>
      <p:ext uri="{BB962C8B-B14F-4D97-AF65-F5344CB8AC3E}">
        <p14:creationId xmlns:p14="http://schemas.microsoft.com/office/powerpoint/2010/main" val="845110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telside FOTO m/fliter ELEMENT ">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9158288" cy="5143500"/>
          </a:xfrm>
          <a:solidFill>
            <a:schemeClr val="accent3"/>
          </a:solidFill>
        </p:spPr>
        <p:txBody>
          <a:bodyPr wrap="none" lIns="1800000" tIns="36000" anchor="ctr" anchorCtr="1">
            <a:noAutofit/>
          </a:bodyPr>
          <a:lstStyle>
            <a:lvl1pPr marL="0" marR="0" indent="0" algn="r" defTabSz="685800" rtl="0" eaLnBrk="1" fontAlgn="auto" latinLnBrk="0" hangingPunct="1">
              <a:lnSpc>
                <a:spcPct val="100000"/>
              </a:lnSpc>
              <a:spcBef>
                <a:spcPts val="750"/>
              </a:spcBef>
              <a:spcAft>
                <a:spcPts val="0"/>
              </a:spcAft>
              <a:buClrTx/>
              <a:buSzTx/>
              <a:buFontTx/>
              <a:buNone/>
              <a:tabLst/>
              <a:defRPr sz="1050">
                <a:solidFill>
                  <a:schemeClr val="bg2">
                    <a:lumMod val="50000"/>
                  </a:schemeClr>
                </a:solidFill>
              </a:defRPr>
            </a:lvl1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GB"/>
              <a:t>Sett inn bilde</a:t>
            </a:r>
          </a:p>
        </p:txBody>
      </p:sp>
      <p:sp>
        <p:nvSpPr>
          <p:cNvPr id="9" name="Plassholder for tekst 19">
            <a:extLst>
              <a:ext uri="{FF2B5EF4-FFF2-40B4-BE49-F238E27FC236}">
                <a16:creationId xmlns:a16="http://schemas.microsoft.com/office/drawing/2014/main" id="{4FCFDAB1-8699-184D-80CE-887CB40851A2}"/>
              </a:ext>
            </a:extLst>
          </p:cNvPr>
          <p:cNvSpPr>
            <a:spLocks noGrp="1"/>
          </p:cNvSpPr>
          <p:nvPr>
            <p:ph type="body" sz="quarter" idx="25" hasCustomPrompt="1"/>
          </p:nvPr>
        </p:nvSpPr>
        <p:spPr>
          <a:xfrm>
            <a:off x="-14288" y="2850412"/>
            <a:ext cx="9172575" cy="2293088"/>
          </a:xfrm>
          <a:blipFill>
            <a:blip r:embed="rId2"/>
            <a:stretch>
              <a:fillRect/>
            </a:stretch>
          </a:blipFill>
        </p:spPr>
        <p:txBody>
          <a:bodyPr/>
          <a:lstStyle>
            <a:lvl1pPr marL="0" indent="0">
              <a:buNone/>
              <a:defRPr/>
            </a:lvl1pPr>
          </a:lstStyle>
          <a:p>
            <a:pPr lvl="0"/>
            <a:r>
              <a:rPr lang="en-GB"/>
              <a:t> </a:t>
            </a:r>
          </a:p>
        </p:txBody>
      </p:sp>
      <p:sp>
        <p:nvSpPr>
          <p:cNvPr id="25" name="Plassholder for tekst 24"/>
          <p:cNvSpPr>
            <a:spLocks noGrp="1"/>
          </p:cNvSpPr>
          <p:nvPr>
            <p:ph type="body" sz="quarter" idx="24" hasCustomPrompt="1"/>
          </p:nvPr>
        </p:nvSpPr>
        <p:spPr>
          <a:xfrm>
            <a:off x="-14288" y="0"/>
            <a:ext cx="9158288" cy="637772"/>
          </a:xfrm>
          <a:blipFill dpi="0" rotWithShape="1">
            <a:blip r:embed="rId3" cstate="print">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
            </a:lvl1pPr>
          </a:lstStyle>
          <a:p>
            <a:pPr lvl="0"/>
            <a:r>
              <a:rPr lang="en-GB"/>
              <a:t>?</a:t>
            </a:r>
          </a:p>
        </p:txBody>
      </p:sp>
      <p:sp>
        <p:nvSpPr>
          <p:cNvPr id="22" name="Plassholder for tekst 18"/>
          <p:cNvSpPr>
            <a:spLocks noGrp="1"/>
          </p:cNvSpPr>
          <p:nvPr>
            <p:ph type="body" sz="quarter" idx="23" hasCustomPrompt="1"/>
          </p:nvPr>
        </p:nvSpPr>
        <p:spPr>
          <a:xfrm>
            <a:off x="-14288" y="1524691"/>
            <a:ext cx="4590953" cy="1620000"/>
          </a:xfrm>
          <a:solidFill>
            <a:schemeClr val="tx1">
              <a:alpha val="80000"/>
            </a:schemeClr>
          </a:solidFill>
        </p:spPr>
        <p:txBody>
          <a:bodyPr lIns="792000" rIns="144000" anchor="ctr" anchorCtr="0">
            <a:noAutofit/>
          </a:bodyPr>
          <a:lstStyle>
            <a:lvl1pPr marL="0" indent="0">
              <a:buNone/>
              <a:defRPr sz="27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GB" err="1"/>
              <a:t>Tittel</a:t>
            </a:r>
            <a:r>
              <a:rPr lang="en-GB"/>
              <a:t> </a:t>
            </a:r>
            <a:r>
              <a:rPr lang="en-GB" err="1"/>
              <a:t>på</a:t>
            </a:r>
            <a:r>
              <a:rPr lang="en-GB"/>
              <a:t> </a:t>
            </a:r>
            <a:r>
              <a:rPr lang="en-GB" err="1"/>
              <a:t>maks</a:t>
            </a:r>
            <a:r>
              <a:rPr lang="en-GB"/>
              <a:t> </a:t>
            </a:r>
            <a:r>
              <a:rPr lang="en-GB" err="1"/>
              <a:t>tre</a:t>
            </a:r>
            <a:r>
              <a:rPr lang="en-GB"/>
              <a:t> </a:t>
            </a:r>
            <a:r>
              <a:rPr lang="en-GB" err="1"/>
              <a:t>linjer</a:t>
            </a:r>
            <a:endParaRPr lang="en-GB"/>
          </a:p>
        </p:txBody>
      </p:sp>
      <p:sp>
        <p:nvSpPr>
          <p:cNvPr id="3" name="Plassholder for tekst 2"/>
          <p:cNvSpPr>
            <a:spLocks noGrp="1"/>
          </p:cNvSpPr>
          <p:nvPr>
            <p:ph type="body" sz="quarter" idx="16" hasCustomPrompt="1"/>
          </p:nvPr>
        </p:nvSpPr>
        <p:spPr>
          <a:xfrm>
            <a:off x="-14288" y="3144691"/>
            <a:ext cx="4590953" cy="252599"/>
          </a:xfrm>
          <a:solidFill>
            <a:schemeClr val="tx1">
              <a:lumMod val="65000"/>
              <a:lumOff val="35000"/>
              <a:alpha val="77647"/>
            </a:schemeClr>
          </a:solidFill>
        </p:spPr>
        <p:txBody>
          <a:bodyPr rIns="144000" anchor="ctr" anchorCtr="0">
            <a:noAutofit/>
          </a:bodyPr>
          <a:lstStyle>
            <a:lvl1pPr marL="297000" indent="0" algn="r">
              <a:lnSpc>
                <a:spcPts val="1725"/>
              </a:lnSpc>
              <a:spcBef>
                <a:spcPts val="0"/>
              </a:spcBef>
              <a:spcAft>
                <a:spcPts val="0"/>
              </a:spcAft>
              <a:buNone/>
              <a:defRPr sz="1350" baseline="0">
                <a:solidFill>
                  <a:schemeClr val="bg1"/>
                </a:solidFill>
              </a:defRPr>
            </a:lvl1pPr>
          </a:lstStyle>
          <a:p>
            <a:pPr lvl="0"/>
            <a:r>
              <a:rPr lang="en-GB" err="1"/>
              <a:t>Navn</a:t>
            </a:r>
            <a:r>
              <a:rPr lang="en-GB"/>
              <a:t> </a:t>
            </a:r>
            <a:r>
              <a:rPr lang="en-GB" err="1"/>
              <a:t>på</a:t>
            </a:r>
            <a:r>
              <a:rPr lang="en-GB"/>
              <a:t> </a:t>
            </a:r>
            <a:r>
              <a:rPr lang="en-GB" err="1"/>
              <a:t>foredragsholder</a:t>
            </a:r>
            <a:endParaRPr lang="en-GB"/>
          </a:p>
        </p:txBody>
      </p:sp>
      <p:sp>
        <p:nvSpPr>
          <p:cNvPr id="10" name="Plassholder for tekst 2"/>
          <p:cNvSpPr>
            <a:spLocks noGrp="1"/>
          </p:cNvSpPr>
          <p:nvPr>
            <p:ph type="body" sz="quarter" idx="17" hasCustomPrompt="1"/>
          </p:nvPr>
        </p:nvSpPr>
        <p:spPr>
          <a:xfrm>
            <a:off x="-14288" y="3397289"/>
            <a:ext cx="4590953" cy="252599"/>
          </a:xfrm>
          <a:solidFill>
            <a:schemeClr val="tx1">
              <a:lumMod val="65000"/>
              <a:lumOff val="35000"/>
              <a:alpha val="78000"/>
            </a:schemeClr>
          </a:solidFill>
        </p:spPr>
        <p:txBody>
          <a:bodyPr rIns="144000" anchor="ctr" anchorCtr="0">
            <a:noAutofit/>
          </a:bodyPr>
          <a:lstStyle>
            <a:lvl1pPr marL="297000" indent="0" algn="r">
              <a:lnSpc>
                <a:spcPts val="1725"/>
              </a:lnSpc>
              <a:spcBef>
                <a:spcPts val="0"/>
              </a:spcBef>
              <a:buNone/>
              <a:defRPr sz="1050">
                <a:solidFill>
                  <a:schemeClr val="bg1"/>
                </a:solidFill>
              </a:defRPr>
            </a:lvl1pPr>
          </a:lstStyle>
          <a:p>
            <a:pPr lvl="0"/>
            <a:r>
              <a:rPr lang="en-GB" err="1"/>
              <a:t>Sted</a:t>
            </a:r>
            <a:r>
              <a:rPr lang="en-GB"/>
              <a:t> og </a:t>
            </a:r>
            <a:r>
              <a:rPr lang="en-GB" err="1"/>
              <a:t>dato</a:t>
            </a:r>
            <a:endParaRPr lang="en-GB"/>
          </a:p>
        </p:txBody>
      </p:sp>
      <p:sp>
        <p:nvSpPr>
          <p:cNvPr id="8" name="Plassholder for tekst 3"/>
          <p:cNvSpPr>
            <a:spLocks noGrp="1"/>
          </p:cNvSpPr>
          <p:nvPr>
            <p:ph type="body" sz="quarter" idx="15" hasCustomPrompt="1"/>
          </p:nvPr>
        </p:nvSpPr>
        <p:spPr>
          <a:xfrm>
            <a:off x="6098520" y="4805994"/>
            <a:ext cx="3045481" cy="337506"/>
          </a:xfrm>
        </p:spPr>
        <p:txBody>
          <a:bodyPr rIns="180000">
            <a:normAutofit/>
          </a:bodyPr>
          <a:lstStyle>
            <a:lvl1pPr marL="0" indent="0" algn="r">
              <a:buNone/>
              <a:defRPr sz="750" baseline="0">
                <a:solidFill>
                  <a:schemeClr val="bg2">
                    <a:lumMod val="75000"/>
                  </a:schemeClr>
                </a:solidFill>
              </a:defRPr>
            </a:lvl1pPr>
          </a:lstStyle>
          <a:p>
            <a:pPr lvl="0"/>
            <a:r>
              <a:rPr lang="en-GB"/>
              <a:t>Foto: © Navn på fotograf og bildebyrå</a:t>
            </a:r>
          </a:p>
        </p:txBody>
      </p:sp>
    </p:spTree>
    <p:extLst>
      <p:ext uri="{BB962C8B-B14F-4D97-AF65-F5344CB8AC3E}">
        <p14:creationId xmlns:p14="http://schemas.microsoft.com/office/powerpoint/2010/main" val="3190195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tel og innhold SOR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2700" baseline="0">
                <a:latin typeface="Arial" panose="020B0604020202020204" pitchFamily="34" charset="0"/>
                <a:ea typeface="Open Sans Semibold" panose="020B0706030804020204" pitchFamily="34" charset="0"/>
                <a:cs typeface="Arial" panose="020B0604020202020204" pitchFamily="34" charset="0"/>
              </a:defRPr>
            </a:lvl1pPr>
          </a:lstStyle>
          <a:p>
            <a:r>
              <a:rPr lang="en-GB"/>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en-GB"/>
              <a:t>Klikk for å legge til tekst</a:t>
            </a:r>
          </a:p>
          <a:p>
            <a:pPr lvl="1"/>
            <a:r>
              <a:rPr lang="en-GB"/>
              <a:t>Andre nivå</a:t>
            </a:r>
          </a:p>
          <a:p>
            <a:pPr lvl="2"/>
            <a:r>
              <a:rPr lang="en-GB"/>
              <a:t>Tredje nivå</a:t>
            </a:r>
          </a:p>
        </p:txBody>
      </p:sp>
      <p:sp>
        <p:nvSpPr>
          <p:cNvPr id="4" name="Plassholder for dato 3"/>
          <p:cNvSpPr>
            <a:spLocks noGrp="1"/>
          </p:cNvSpPr>
          <p:nvPr>
            <p:ph type="dt" sz="half" idx="10"/>
          </p:nvPr>
        </p:nvSpPr>
        <p:spPr>
          <a:xfrm>
            <a:off x="7384500" y="4738500"/>
            <a:ext cx="1215000" cy="27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DD0B9349-A537-455B-9ABE-3EF68DF32284}" type="datetime1">
              <a:rPr lang="en-GB" smtClean="0"/>
              <a:t>22/11/2021</a:t>
            </a:fld>
            <a:endParaRPr lang="en-GB"/>
          </a:p>
        </p:txBody>
      </p:sp>
      <p:sp>
        <p:nvSpPr>
          <p:cNvPr id="6" name="Plassholder for lysbildenummer 5"/>
          <p:cNvSpPr>
            <a:spLocks noGrp="1"/>
          </p:cNvSpPr>
          <p:nvPr>
            <p:ph type="sldNum" sz="quarter" idx="12"/>
          </p:nvPr>
        </p:nvSpPr>
        <p:spPr>
          <a:xfrm>
            <a:off x="8667000" y="4738500"/>
            <a:ext cx="337500" cy="27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en-GB" smtClean="0"/>
              <a:pPr/>
              <a:t>‹#›</a:t>
            </a:fld>
            <a:endParaRPr lang="en-GB"/>
          </a:p>
        </p:txBody>
      </p:sp>
      <p:sp>
        <p:nvSpPr>
          <p:cNvPr id="8" name="Plassholder for bunntekst 4"/>
          <p:cNvSpPr>
            <a:spLocks noGrp="1"/>
          </p:cNvSpPr>
          <p:nvPr>
            <p:ph type="ftr" sz="quarter" idx="3"/>
          </p:nvPr>
        </p:nvSpPr>
        <p:spPr>
          <a:xfrm>
            <a:off x="2106000" y="4738500"/>
            <a:ext cx="5265000" cy="270000"/>
          </a:xfrm>
          <a:prstGeom prst="rect">
            <a:avLst/>
          </a:prstGeom>
        </p:spPr>
        <p:txBody>
          <a:bodyPr vert="horz" lIns="91440" tIns="45720" rIns="91440" bIns="45720" rtlCol="0" anchor="ctr"/>
          <a:lstStyle>
            <a:lvl1pPr algn="ctr">
              <a:defRPr sz="750" i="0">
                <a:solidFill>
                  <a:schemeClr val="tx2">
                    <a:lumMod val="75000"/>
                  </a:schemeClr>
                </a:solidFill>
                <a:latin typeface="Arial" panose="020B0604020202020204" pitchFamily="34" charset="0"/>
                <a:cs typeface="Arial" panose="020B0604020202020204" pitchFamily="34" charset="0"/>
              </a:defRPr>
            </a:lvl1pPr>
          </a:lstStyle>
          <a:p>
            <a:endParaRPr lang="en-GB"/>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01" y="4711500"/>
            <a:ext cx="1265402" cy="324000"/>
          </a:xfrm>
          <a:prstGeom prst="rect">
            <a:avLst/>
          </a:prstGeom>
          <a:noFill/>
        </p:spPr>
      </p:pic>
      <p:sp>
        <p:nvSpPr>
          <p:cNvPr id="9" name="Plassholder for tekst 3"/>
          <p:cNvSpPr>
            <a:spLocks noGrp="1"/>
          </p:cNvSpPr>
          <p:nvPr>
            <p:ph type="body" sz="quarter" idx="15" hasCustomPrompt="1"/>
          </p:nvPr>
        </p:nvSpPr>
        <p:spPr>
          <a:xfrm>
            <a:off x="7391427" y="4274128"/>
            <a:ext cx="1613078" cy="358595"/>
          </a:xfrm>
        </p:spPr>
        <p:txBody>
          <a:bodyPr anchor="b" anchorCtr="0">
            <a:normAutofit/>
          </a:bodyPr>
          <a:lstStyle>
            <a:lvl1pPr marL="0" indent="0" algn="l">
              <a:buNone/>
              <a:defRPr sz="750" baseline="0">
                <a:solidFill>
                  <a:schemeClr val="tx2">
                    <a:lumMod val="75000"/>
                  </a:schemeClr>
                </a:solidFill>
              </a:defRPr>
            </a:lvl1pPr>
          </a:lstStyle>
          <a:p>
            <a:pPr lvl="0"/>
            <a:r>
              <a:rPr lang="en-GB"/>
              <a:t>Foto- / kildekreditering</a:t>
            </a:r>
          </a:p>
        </p:txBody>
      </p:sp>
    </p:spTree>
    <p:extLst>
      <p:ext uri="{BB962C8B-B14F-4D97-AF65-F5344CB8AC3E}">
        <p14:creationId xmlns:p14="http://schemas.microsoft.com/office/powerpoint/2010/main" val="1396550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A4CC0D-252A-4082-A9D4-3F207208FAF5}"/>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3B72BEF2-43AA-4C7A-99BF-E3713B6F9D43}"/>
              </a:ext>
            </a:extLst>
          </p:cNvPr>
          <p:cNvSpPr>
            <a:spLocks noGrp="1"/>
          </p:cNvSpPr>
          <p:nvPr>
            <p:ph type="sldNum" sz="quarter" idx="10"/>
          </p:nvPr>
        </p:nvSpPr>
        <p:spPr/>
        <p:txBody>
          <a:bodyPr/>
          <a:lstStyle/>
          <a:p>
            <a:fld id="{0ECD7AB5-6537-4741-B594-27CBFDEE586D}" type="slidenum">
              <a:rPr lang="nb-NO" smtClean="0"/>
              <a:pPr/>
              <a:t>‹#›</a:t>
            </a:fld>
            <a:endParaRPr lang="nb-NO"/>
          </a:p>
        </p:txBody>
      </p:sp>
      <p:pic>
        <p:nvPicPr>
          <p:cNvPr id="4" name="Picture 2" descr="Image">
            <a:extLst>
              <a:ext uri="{FF2B5EF4-FFF2-40B4-BE49-F238E27FC236}">
                <a16:creationId xmlns:a16="http://schemas.microsoft.com/office/drawing/2014/main" id="{4BE7B616-1671-498B-911E-933D0C4457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7080" y="0"/>
            <a:ext cx="11523491" cy="5621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logo_ny.png">
            <a:extLst>
              <a:ext uri="{FF2B5EF4-FFF2-40B4-BE49-F238E27FC236}">
                <a16:creationId xmlns:a16="http://schemas.microsoft.com/office/drawing/2014/main" id="{1C264853-AF71-48C9-98F4-6EE2164F06FA}"/>
              </a:ext>
            </a:extLst>
          </p:cNvPr>
          <p:cNvPicPr>
            <a:picLocks noChangeAspect="1"/>
          </p:cNvPicPr>
          <p:nvPr userDrawn="1"/>
        </p:nvPicPr>
        <p:blipFill>
          <a:blip r:embed="rId3" cstate="print"/>
          <a:stretch>
            <a:fillRect/>
          </a:stretch>
        </p:blipFill>
        <p:spPr>
          <a:xfrm>
            <a:off x="7101064" y="136121"/>
            <a:ext cx="1476860" cy="468859"/>
          </a:xfrm>
          <a:prstGeom prst="rect">
            <a:avLst/>
          </a:prstGeom>
        </p:spPr>
      </p:pic>
    </p:spTree>
    <p:extLst>
      <p:ext uri="{BB962C8B-B14F-4D97-AF65-F5344CB8AC3E}">
        <p14:creationId xmlns:p14="http://schemas.microsoft.com/office/powerpoint/2010/main" val="1237161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ignature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
            <a:ext cx="9157069" cy="514534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5321" y="1645923"/>
            <a:ext cx="3873365" cy="1429883"/>
          </a:xfrm>
          <a:prstGeom prst="rect">
            <a:avLst/>
          </a:prstGeom>
        </p:spPr>
      </p:pic>
    </p:spTree>
    <p:extLst>
      <p:ext uri="{BB962C8B-B14F-4D97-AF65-F5344CB8AC3E}">
        <p14:creationId xmlns:p14="http://schemas.microsoft.com/office/powerpoint/2010/main" val="2921783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809741" y="99822"/>
            <a:ext cx="7567501" cy="1104087"/>
          </a:xfrm>
        </p:spPr>
        <p:txBody>
          <a:bodyPr anchor="b">
            <a:normAutofit/>
          </a:bodyPr>
          <a:lstStyle>
            <a:lvl1pPr>
              <a:defRPr sz="2353">
                <a:solidFill>
                  <a:srgbClr val="130C0E"/>
                </a:solidFill>
              </a:defRPr>
            </a:lvl1pPr>
          </a:lstStyle>
          <a:p>
            <a:r>
              <a:rPr lang="nb-NO"/>
              <a:t>Klikk for å redigere tittelstil</a:t>
            </a:r>
          </a:p>
        </p:txBody>
      </p:sp>
      <p:sp>
        <p:nvSpPr>
          <p:cNvPr id="3" name="Content Placeholder 2"/>
          <p:cNvSpPr>
            <a:spLocks noGrp="1"/>
          </p:cNvSpPr>
          <p:nvPr>
            <p:ph idx="1"/>
          </p:nvPr>
        </p:nvSpPr>
        <p:spPr>
          <a:xfrm>
            <a:off x="809741" y="1795463"/>
            <a:ext cx="7567501" cy="3111956"/>
          </a:xfrm>
        </p:spPr>
        <p:txBody>
          <a:bodyPr>
            <a:normAutofit/>
          </a:bodyPr>
          <a:lstStyle>
            <a:lvl1pPr marL="152048" indent="-152048">
              <a:defRPr sz="1512"/>
            </a:lvl1pPr>
            <a:lvl2pPr marL="600189" indent="-144046">
              <a:defRPr sz="1343"/>
            </a:lvl2pPr>
            <a:lvl3pPr marL="976308" indent="-144046">
              <a:defRPr sz="1176"/>
            </a:lvl3pPr>
            <a:lvl4pPr marL="1280403" indent="-152048">
              <a:defRPr sz="1176"/>
            </a:lvl4pPr>
            <a:lvl5pPr marL="1504476" indent="-144046">
              <a:defRPr sz="1176"/>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ext Placeholder 7"/>
          <p:cNvSpPr>
            <a:spLocks noGrp="1"/>
          </p:cNvSpPr>
          <p:nvPr>
            <p:ph type="body" sz="quarter" idx="13" hasCustomPrompt="1"/>
          </p:nvPr>
        </p:nvSpPr>
        <p:spPr>
          <a:xfrm>
            <a:off x="809741" y="1200886"/>
            <a:ext cx="7567501" cy="402311"/>
          </a:xfrm>
        </p:spPr>
        <p:txBody>
          <a:bodyPr>
            <a:normAutofit/>
          </a:bodyPr>
          <a:lstStyle>
            <a:lvl1pPr marL="0" indent="0">
              <a:buNone/>
              <a:defRPr sz="1176">
                <a:solidFill>
                  <a:srgbClr val="130C0E"/>
                </a:solidFill>
                <a:latin typeface="+mn-lt"/>
              </a:defRPr>
            </a:lvl1pPr>
          </a:lstStyle>
          <a:p>
            <a:pPr lvl="0"/>
            <a:r>
              <a:rPr lang="nb-NO" err="1"/>
              <a:t>Subtitle</a:t>
            </a:r>
            <a:endParaRPr lang="nb-NO"/>
          </a:p>
        </p:txBody>
      </p:sp>
      <p:sp>
        <p:nvSpPr>
          <p:cNvPr id="10" name="Plassholder for lysbildenummer 9"/>
          <p:cNvSpPr>
            <a:spLocks noGrp="1"/>
          </p:cNvSpPr>
          <p:nvPr>
            <p:ph type="sldNum" sz="quarter" idx="16"/>
          </p:nvPr>
        </p:nvSpPr>
        <p:spPr/>
        <p:txBody>
          <a:bodyPr/>
          <a:lstStyle/>
          <a:p>
            <a:fld id="{0ECD7AB5-6537-4741-B594-27CBFDEE586D}" type="slidenum">
              <a:rPr lang="nb-NO" smtClean="0"/>
              <a:pPr/>
              <a:t>‹#›</a:t>
            </a:fld>
            <a:endParaRPr lang="nb-NO"/>
          </a:p>
        </p:txBody>
      </p:sp>
    </p:spTree>
    <p:extLst>
      <p:ext uri="{BB962C8B-B14F-4D97-AF65-F5344CB8AC3E}">
        <p14:creationId xmlns:p14="http://schemas.microsoft.com/office/powerpoint/2010/main" val="461131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 y="422"/>
            <a:ext cx="9130525" cy="5142656"/>
          </a:xfrm>
          <a:prstGeom prst="rect">
            <a:avLst/>
          </a:prstGeom>
        </p:spPr>
      </p:pic>
      <p:sp>
        <p:nvSpPr>
          <p:cNvPr id="2" name="Title 1"/>
          <p:cNvSpPr>
            <a:spLocks noGrp="1"/>
          </p:cNvSpPr>
          <p:nvPr>
            <p:ph type="ctrTitle"/>
          </p:nvPr>
        </p:nvSpPr>
        <p:spPr>
          <a:xfrm>
            <a:off x="810336" y="1611680"/>
            <a:ext cx="7772400" cy="1102518"/>
          </a:xfrm>
        </p:spPr>
        <p:txBody>
          <a:bodyPr anchor="b"/>
          <a:lstStyle>
            <a:lvl1pPr>
              <a:defRPr>
                <a:solidFill>
                  <a:srgbClr val="130C0E"/>
                </a:solidFill>
              </a:defRPr>
            </a:lvl1pPr>
          </a:lstStyle>
          <a:p>
            <a:r>
              <a:rPr lang="nb-NO"/>
              <a:t>Klikk for å redigere tittelstil</a:t>
            </a:r>
          </a:p>
        </p:txBody>
      </p:sp>
      <p:sp>
        <p:nvSpPr>
          <p:cNvPr id="3" name="Subtitle 2"/>
          <p:cNvSpPr>
            <a:spLocks noGrp="1"/>
          </p:cNvSpPr>
          <p:nvPr>
            <p:ph type="subTitle" idx="1"/>
          </p:nvPr>
        </p:nvSpPr>
        <p:spPr>
          <a:xfrm>
            <a:off x="809738" y="2714566"/>
            <a:ext cx="7772734" cy="401726"/>
          </a:xfrm>
        </p:spPr>
        <p:txBody>
          <a:bodyPr>
            <a:normAutofit/>
          </a:bodyPr>
          <a:lstStyle>
            <a:lvl1pPr marL="0" indent="0" algn="l">
              <a:buNone/>
              <a:defRPr sz="1176">
                <a:solidFill>
                  <a:srgbClr val="130C0E"/>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sp>
        <p:nvSpPr>
          <p:cNvPr id="13"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tx1"/>
                </a:solidFill>
              </a:defRPr>
            </a:lvl1pPr>
          </a:lstStyle>
          <a:p>
            <a:fld id="{0ECD7AB5-6537-4741-B594-27CBFDEE586D}" type="slidenum">
              <a:rPr lang="nb-NO" smtClean="0"/>
              <a:pPr/>
              <a:t>‹#›</a:t>
            </a:fld>
            <a:endParaRPr lang="nb-NO"/>
          </a:p>
        </p:txBody>
      </p:sp>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781488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pag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 y="422"/>
            <a:ext cx="9130525" cy="5142656"/>
          </a:xfrm>
          <a:prstGeom prst="rect">
            <a:avLst/>
          </a:prstGeom>
        </p:spPr>
      </p:pic>
      <p:sp>
        <p:nvSpPr>
          <p:cNvPr id="2" name="Title 1"/>
          <p:cNvSpPr>
            <a:spLocks noGrp="1"/>
          </p:cNvSpPr>
          <p:nvPr>
            <p:ph type="ctrTitle"/>
          </p:nvPr>
        </p:nvSpPr>
        <p:spPr>
          <a:xfrm>
            <a:off x="810333" y="1611680"/>
            <a:ext cx="4508052" cy="1102518"/>
          </a:xfrm>
        </p:spPr>
        <p:txBody>
          <a:bodyPr anchor="b"/>
          <a:lstStyle>
            <a:lvl1pPr>
              <a:defRPr>
                <a:solidFill>
                  <a:srgbClr val="130C0E"/>
                </a:solidFill>
              </a:defRPr>
            </a:lvl1pPr>
          </a:lstStyle>
          <a:p>
            <a:r>
              <a:rPr lang="nb-NO"/>
              <a:t>Klikk for å redigere tittelstil</a:t>
            </a:r>
          </a:p>
        </p:txBody>
      </p:sp>
      <p:sp>
        <p:nvSpPr>
          <p:cNvPr id="3" name="Subtitle 2"/>
          <p:cNvSpPr>
            <a:spLocks noGrp="1"/>
          </p:cNvSpPr>
          <p:nvPr>
            <p:ph type="subTitle" idx="1"/>
          </p:nvPr>
        </p:nvSpPr>
        <p:spPr>
          <a:xfrm>
            <a:off x="809738" y="2714566"/>
            <a:ext cx="4508246" cy="401726"/>
          </a:xfrm>
        </p:spPr>
        <p:txBody>
          <a:bodyPr>
            <a:normAutofit/>
          </a:bodyPr>
          <a:lstStyle>
            <a:lvl1pPr marL="0" indent="0" algn="l">
              <a:buNone/>
              <a:defRPr sz="1176">
                <a:solidFill>
                  <a:srgbClr val="130C0E"/>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sp>
        <p:nvSpPr>
          <p:cNvPr id="5" name="Picture Placeholder 4"/>
          <p:cNvSpPr>
            <a:spLocks noGrp="1"/>
          </p:cNvSpPr>
          <p:nvPr>
            <p:ph type="pic" sz="quarter" idx="10" hasCustomPrompt="1"/>
          </p:nvPr>
        </p:nvSpPr>
        <p:spPr>
          <a:xfrm>
            <a:off x="5487124" y="1899635"/>
            <a:ext cx="3656879" cy="2465290"/>
          </a:xfrm>
        </p:spPr>
        <p:txBody>
          <a:bodyPr tIns="900000"/>
          <a:lstStyle>
            <a:lvl1pPr marL="0" indent="0" algn="ctr">
              <a:buNone/>
              <a:defRPr sz="2016"/>
            </a:lvl1pPr>
          </a:lstStyle>
          <a:p>
            <a:r>
              <a:rPr lang="nb-NO" err="1"/>
              <a:t>Insert</a:t>
            </a:r>
            <a:r>
              <a:rPr lang="nb-NO"/>
              <a:t> </a:t>
            </a:r>
            <a:r>
              <a:rPr lang="nb-NO" err="1"/>
              <a:t>picture</a:t>
            </a:r>
            <a:endParaRPr lang="nb-NO"/>
          </a:p>
        </p:txBody>
      </p:sp>
      <p:sp>
        <p:nvSpPr>
          <p:cNvPr id="7"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tx1"/>
                </a:solidFill>
              </a:defRPr>
            </a:lvl1pPr>
          </a:lstStyle>
          <a:p>
            <a:fld id="{0ECD7AB5-6537-4741-B594-27CBFDEE586D}" type="slidenum">
              <a:rPr lang="nb-NO" smtClean="0"/>
              <a:pPr/>
              <a:t>‹#›</a:t>
            </a:fld>
            <a:endParaRPr lang="nb-NO"/>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2467755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pag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 y="422"/>
            <a:ext cx="9130525" cy="5142656"/>
          </a:xfrm>
          <a:prstGeom prst="rect">
            <a:avLst/>
          </a:prstGeom>
        </p:spPr>
      </p:pic>
      <p:sp>
        <p:nvSpPr>
          <p:cNvPr id="2" name="Title 1"/>
          <p:cNvSpPr>
            <a:spLocks noGrp="1"/>
          </p:cNvSpPr>
          <p:nvPr>
            <p:ph type="ctrTitle"/>
          </p:nvPr>
        </p:nvSpPr>
        <p:spPr>
          <a:xfrm>
            <a:off x="810336" y="1611680"/>
            <a:ext cx="7772400" cy="1102518"/>
          </a:xfrm>
        </p:spPr>
        <p:txBody>
          <a:bodyPr anchor="b"/>
          <a:lstStyle>
            <a:lvl1pPr>
              <a:defRPr>
                <a:solidFill>
                  <a:srgbClr val="002439"/>
                </a:solidFill>
              </a:defRPr>
            </a:lvl1pPr>
          </a:lstStyle>
          <a:p>
            <a:r>
              <a:rPr lang="nb-NO"/>
              <a:t>Klikk for å redigere tittelstil</a:t>
            </a:r>
          </a:p>
        </p:txBody>
      </p:sp>
      <p:sp>
        <p:nvSpPr>
          <p:cNvPr id="3" name="Subtitle 2"/>
          <p:cNvSpPr>
            <a:spLocks noGrp="1"/>
          </p:cNvSpPr>
          <p:nvPr>
            <p:ph type="subTitle" idx="1"/>
          </p:nvPr>
        </p:nvSpPr>
        <p:spPr>
          <a:xfrm>
            <a:off x="809738" y="2714566"/>
            <a:ext cx="7772734" cy="401726"/>
          </a:xfrm>
        </p:spPr>
        <p:txBody>
          <a:bodyPr>
            <a:normAutofit/>
          </a:bodyPr>
          <a:lstStyle>
            <a:lvl1pPr marL="0" indent="0" algn="l">
              <a:buNone/>
              <a:defRPr sz="1176">
                <a:solidFill>
                  <a:srgbClr val="130C0E"/>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sp>
        <p:nvSpPr>
          <p:cNvPr id="5" name="Picture Placeholder 4"/>
          <p:cNvSpPr>
            <a:spLocks noGrp="1"/>
          </p:cNvSpPr>
          <p:nvPr>
            <p:ph type="pic" sz="quarter" idx="10" hasCustomPrompt="1"/>
          </p:nvPr>
        </p:nvSpPr>
        <p:spPr>
          <a:xfrm>
            <a:off x="779885" y="3629875"/>
            <a:ext cx="2656835" cy="1113162"/>
          </a:xfrm>
        </p:spPr>
        <p:txBody>
          <a:bodyPr tIns="180000">
            <a:normAutofit/>
          </a:bodyPr>
          <a:lstStyle>
            <a:lvl1pPr marL="0" indent="0" algn="ctr">
              <a:buNone/>
              <a:defRPr sz="1680" baseline="0"/>
            </a:lvl1pPr>
          </a:lstStyle>
          <a:p>
            <a:r>
              <a:rPr lang="nb-NO" err="1"/>
              <a:t>Insert</a:t>
            </a:r>
            <a:r>
              <a:rPr lang="nb-NO"/>
              <a:t> </a:t>
            </a:r>
            <a:r>
              <a:rPr lang="nb-NO" err="1"/>
              <a:t>picture</a:t>
            </a:r>
            <a:endParaRPr lang="nb-NO"/>
          </a:p>
        </p:txBody>
      </p:sp>
      <p:sp>
        <p:nvSpPr>
          <p:cNvPr id="12" name="Picture Placeholder 4"/>
          <p:cNvSpPr>
            <a:spLocks noGrp="1"/>
          </p:cNvSpPr>
          <p:nvPr>
            <p:ph type="pic" sz="quarter" idx="11" hasCustomPrompt="1"/>
          </p:nvPr>
        </p:nvSpPr>
        <p:spPr>
          <a:xfrm>
            <a:off x="3637992" y="3629875"/>
            <a:ext cx="2656835" cy="1113162"/>
          </a:xfrm>
        </p:spPr>
        <p:txBody>
          <a:bodyPr tIns="180000">
            <a:normAutofit/>
          </a:bodyPr>
          <a:lstStyle>
            <a:lvl1pPr marL="0" indent="0" algn="ctr">
              <a:buNone/>
              <a:defRPr sz="1680" baseline="0"/>
            </a:lvl1pPr>
          </a:lstStyle>
          <a:p>
            <a:r>
              <a:rPr lang="nb-NO" err="1"/>
              <a:t>Insert</a:t>
            </a:r>
            <a:r>
              <a:rPr lang="nb-NO"/>
              <a:t> </a:t>
            </a:r>
            <a:r>
              <a:rPr lang="nb-NO" err="1"/>
              <a:t>picture</a:t>
            </a:r>
            <a:endParaRPr lang="nb-NO"/>
          </a:p>
        </p:txBody>
      </p:sp>
      <p:sp>
        <p:nvSpPr>
          <p:cNvPr id="13" name="Picture Placeholder 4"/>
          <p:cNvSpPr>
            <a:spLocks noGrp="1"/>
          </p:cNvSpPr>
          <p:nvPr>
            <p:ph type="pic" sz="quarter" idx="12" hasCustomPrompt="1"/>
          </p:nvPr>
        </p:nvSpPr>
        <p:spPr>
          <a:xfrm>
            <a:off x="6487165" y="3629875"/>
            <a:ext cx="2656835" cy="1113162"/>
          </a:xfrm>
        </p:spPr>
        <p:txBody>
          <a:bodyPr tIns="180000">
            <a:normAutofit/>
          </a:bodyPr>
          <a:lstStyle>
            <a:lvl1pPr marL="0" indent="0" algn="ctr">
              <a:buNone/>
              <a:defRPr sz="1680" baseline="0"/>
            </a:lvl1pPr>
          </a:lstStyle>
          <a:p>
            <a:r>
              <a:rPr lang="nb-NO" err="1"/>
              <a:t>Insert</a:t>
            </a:r>
            <a:r>
              <a:rPr lang="nb-NO"/>
              <a:t> </a:t>
            </a:r>
            <a:r>
              <a:rPr lang="nb-NO" err="1"/>
              <a:t>picture</a:t>
            </a:r>
            <a:endParaRPr lang="nb-NO"/>
          </a:p>
        </p:txBody>
      </p:sp>
      <p:sp>
        <p:nvSpPr>
          <p:cNvPr id="11"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tx1"/>
                </a:solidFill>
              </a:defRPr>
            </a:lvl1pPr>
          </a:lstStyle>
          <a:p>
            <a:fld id="{0ECD7AB5-6537-4741-B594-27CBFDEE586D}" type="slidenum">
              <a:rPr lang="nb-NO" smtClean="0"/>
              <a:pPr/>
              <a:t>‹#›</a:t>
            </a:fld>
            <a:endParaRPr lang="nb-NO"/>
          </a:p>
        </p:txBody>
      </p:sp>
      <p:pic>
        <p:nvPicPr>
          <p:cNvPr id="14" name="Bil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271603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page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 y="422"/>
            <a:ext cx="9130525" cy="5142656"/>
          </a:xfrm>
          <a:prstGeom prst="rect">
            <a:avLst/>
          </a:prstGeom>
        </p:spPr>
      </p:pic>
      <p:sp>
        <p:nvSpPr>
          <p:cNvPr id="5" name="Picture Placeholder 4"/>
          <p:cNvSpPr>
            <a:spLocks noGrp="1"/>
          </p:cNvSpPr>
          <p:nvPr>
            <p:ph type="pic" sz="quarter" idx="10" hasCustomPrompt="1"/>
          </p:nvPr>
        </p:nvSpPr>
        <p:spPr>
          <a:xfrm>
            <a:off x="3" y="1513203"/>
            <a:ext cx="9142199" cy="3632900"/>
          </a:xfrm>
          <a:solidFill>
            <a:srgbClr val="B1B3B5"/>
          </a:solidFill>
        </p:spPr>
        <p:txBody>
          <a:bodyPr tIns="2340000">
            <a:normAutofit/>
          </a:bodyPr>
          <a:lstStyle>
            <a:lvl1pPr marL="0" indent="0" algn="ctr">
              <a:buNone/>
              <a:defRPr sz="1680" baseline="0"/>
            </a:lvl1pPr>
          </a:lstStyle>
          <a:p>
            <a:r>
              <a:rPr lang="nb-NO" err="1"/>
              <a:t>Insert</a:t>
            </a:r>
            <a:r>
              <a:rPr lang="nb-NO"/>
              <a:t> </a:t>
            </a:r>
            <a:r>
              <a:rPr lang="nb-NO" err="1"/>
              <a:t>picture</a:t>
            </a:r>
            <a:endParaRPr lang="nb-NO"/>
          </a:p>
        </p:txBody>
      </p:sp>
      <p:sp>
        <p:nvSpPr>
          <p:cNvPr id="2" name="Title 1"/>
          <p:cNvSpPr>
            <a:spLocks noGrp="1"/>
          </p:cNvSpPr>
          <p:nvPr>
            <p:ph type="ctrTitle"/>
          </p:nvPr>
        </p:nvSpPr>
        <p:spPr>
          <a:xfrm>
            <a:off x="810336" y="1611680"/>
            <a:ext cx="7772400" cy="1102518"/>
          </a:xfrm>
        </p:spPr>
        <p:txBody>
          <a:bodyPr anchor="b"/>
          <a:lstStyle>
            <a:lvl1pPr>
              <a:defRPr>
                <a:solidFill>
                  <a:srgbClr val="002439"/>
                </a:solidFill>
              </a:defRPr>
            </a:lvl1pPr>
          </a:lstStyle>
          <a:p>
            <a:r>
              <a:rPr lang="nb-NO"/>
              <a:t>Klikk for å redigere tittelstil</a:t>
            </a:r>
          </a:p>
        </p:txBody>
      </p:sp>
      <p:sp>
        <p:nvSpPr>
          <p:cNvPr id="3" name="Subtitle 2"/>
          <p:cNvSpPr>
            <a:spLocks noGrp="1"/>
          </p:cNvSpPr>
          <p:nvPr>
            <p:ph type="subTitle" idx="1"/>
          </p:nvPr>
        </p:nvSpPr>
        <p:spPr>
          <a:xfrm>
            <a:off x="809738" y="2714566"/>
            <a:ext cx="7772734" cy="401726"/>
          </a:xfrm>
        </p:spPr>
        <p:txBody>
          <a:bodyPr>
            <a:normAutofit/>
          </a:bodyPr>
          <a:lstStyle>
            <a:lvl1pPr marL="0" indent="0" algn="l">
              <a:buNone/>
              <a:defRPr sz="1176">
                <a:solidFill>
                  <a:schemeClr val="bg1"/>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2141519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page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1" y="422"/>
            <a:ext cx="9130525" cy="5142656"/>
          </a:xfrm>
          <a:prstGeom prst="rect">
            <a:avLst/>
          </a:prstGeom>
        </p:spPr>
      </p:pic>
      <p:sp>
        <p:nvSpPr>
          <p:cNvPr id="5" name="Picture Placeholder 4"/>
          <p:cNvSpPr>
            <a:spLocks noGrp="1"/>
          </p:cNvSpPr>
          <p:nvPr>
            <p:ph type="pic" sz="quarter" idx="10" hasCustomPrompt="1"/>
          </p:nvPr>
        </p:nvSpPr>
        <p:spPr>
          <a:xfrm>
            <a:off x="3" y="1513203"/>
            <a:ext cx="9142199" cy="3632900"/>
          </a:xfrm>
          <a:solidFill>
            <a:srgbClr val="B1B3B5"/>
          </a:solidFill>
        </p:spPr>
        <p:txBody>
          <a:bodyPr tIns="2340000">
            <a:normAutofit/>
          </a:bodyPr>
          <a:lstStyle>
            <a:lvl1pPr marL="0" indent="0" algn="ctr">
              <a:buNone/>
              <a:defRPr sz="1680" baseline="0"/>
            </a:lvl1pPr>
          </a:lstStyle>
          <a:p>
            <a:r>
              <a:rPr lang="nb-NO" err="1"/>
              <a:t>Insert</a:t>
            </a:r>
            <a:r>
              <a:rPr lang="nb-NO"/>
              <a:t> </a:t>
            </a:r>
            <a:r>
              <a:rPr lang="nb-NO" err="1"/>
              <a:t>picture</a:t>
            </a:r>
            <a:endParaRPr lang="nb-NO"/>
          </a:p>
        </p:txBody>
      </p:sp>
      <p:sp>
        <p:nvSpPr>
          <p:cNvPr id="2" name="Title 1"/>
          <p:cNvSpPr>
            <a:spLocks noGrp="1"/>
          </p:cNvSpPr>
          <p:nvPr>
            <p:ph type="ctrTitle"/>
          </p:nvPr>
        </p:nvSpPr>
        <p:spPr>
          <a:xfrm>
            <a:off x="810336" y="1611680"/>
            <a:ext cx="7772400" cy="1102518"/>
          </a:xfrm>
        </p:spPr>
        <p:txBody>
          <a:bodyPr anchor="b"/>
          <a:lstStyle>
            <a:lvl1pPr>
              <a:defRPr>
                <a:solidFill>
                  <a:srgbClr val="002439"/>
                </a:solidFill>
              </a:defRPr>
            </a:lvl1pPr>
          </a:lstStyle>
          <a:p>
            <a:r>
              <a:rPr lang="nb-NO"/>
              <a:t>Klikk for å redigere tittelstil</a:t>
            </a:r>
          </a:p>
        </p:txBody>
      </p:sp>
      <p:sp>
        <p:nvSpPr>
          <p:cNvPr id="3" name="Subtitle 2"/>
          <p:cNvSpPr>
            <a:spLocks noGrp="1"/>
          </p:cNvSpPr>
          <p:nvPr>
            <p:ph type="subTitle" idx="1"/>
          </p:nvPr>
        </p:nvSpPr>
        <p:spPr>
          <a:xfrm>
            <a:off x="809738" y="2714566"/>
            <a:ext cx="7772734" cy="401726"/>
          </a:xfrm>
        </p:spPr>
        <p:txBody>
          <a:bodyPr>
            <a:normAutofit/>
          </a:bodyPr>
          <a:lstStyle>
            <a:lvl1pPr marL="0" indent="0" algn="l">
              <a:buNone/>
              <a:defRPr sz="1176">
                <a:solidFill>
                  <a:schemeClr val="bg1"/>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pic>
        <p:nvPicPr>
          <p:cNvPr id="7" name="Bil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3277168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slide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
            <a:ext cx="9157069" cy="5145349"/>
          </a:xfrm>
          <a:prstGeom prst="rect">
            <a:avLst/>
          </a:prstGeom>
        </p:spPr>
      </p:pic>
      <p:sp>
        <p:nvSpPr>
          <p:cNvPr id="2" name="Title 1"/>
          <p:cNvSpPr>
            <a:spLocks noGrp="1"/>
          </p:cNvSpPr>
          <p:nvPr>
            <p:ph type="ctrTitle"/>
          </p:nvPr>
        </p:nvSpPr>
        <p:spPr>
          <a:xfrm>
            <a:off x="810336" y="1611680"/>
            <a:ext cx="7772400" cy="1102518"/>
          </a:xfrm>
        </p:spPr>
        <p:txBody>
          <a:bodyPr anchor="b"/>
          <a:lstStyle>
            <a:lvl1pPr>
              <a:defRPr>
                <a:solidFill>
                  <a:schemeClr val="bg1"/>
                </a:solidFill>
              </a:defRPr>
            </a:lvl1pPr>
          </a:lstStyle>
          <a:p>
            <a:r>
              <a:rPr lang="nb-NO"/>
              <a:t>Klikk for å redigere tittelstil</a:t>
            </a:r>
          </a:p>
        </p:txBody>
      </p:sp>
      <p:sp>
        <p:nvSpPr>
          <p:cNvPr id="3" name="Subtitle 2"/>
          <p:cNvSpPr>
            <a:spLocks noGrp="1"/>
          </p:cNvSpPr>
          <p:nvPr>
            <p:ph type="subTitle" idx="1"/>
          </p:nvPr>
        </p:nvSpPr>
        <p:spPr>
          <a:xfrm>
            <a:off x="809738" y="2714566"/>
            <a:ext cx="7772734" cy="401726"/>
          </a:xfrm>
        </p:spPr>
        <p:txBody>
          <a:bodyPr>
            <a:normAutofit/>
          </a:bodyPr>
          <a:lstStyle>
            <a:lvl1pPr marL="0" indent="0" algn="l">
              <a:buNone/>
              <a:defRPr sz="1176">
                <a:solidFill>
                  <a:srgbClr val="709791"/>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sp>
        <p:nvSpPr>
          <p:cNvPr id="8"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bg1"/>
                </a:solidFill>
              </a:defRPr>
            </a:lvl1pPr>
          </a:lstStyle>
          <a:p>
            <a:fld id="{0ECD7AB5-6537-4741-B594-27CBFDEE586D}" type="slidenum">
              <a:rPr lang="nb-NO" smtClean="0"/>
              <a:pPr/>
              <a:t>‹#›</a:t>
            </a:fld>
            <a:endParaRPr lang="nb-NO"/>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50184"/>
            <a:ext cx="1473947" cy="577350"/>
          </a:xfrm>
          <a:prstGeom prst="rect">
            <a:avLst/>
          </a:prstGeom>
        </p:spPr>
      </p:pic>
    </p:spTree>
    <p:extLst>
      <p:ext uri="{BB962C8B-B14F-4D97-AF65-F5344CB8AC3E}">
        <p14:creationId xmlns:p14="http://schemas.microsoft.com/office/powerpoint/2010/main" val="85913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462911" y="877531"/>
            <a:ext cx="8229600" cy="491049"/>
          </a:xfrm>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242B70B7-EC75-4EB4-A19B-061DDD2D3051}"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06" y="1366138"/>
            <a:ext cx="8227979"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spTree>
    <p:extLst>
      <p:ext uri="{BB962C8B-B14F-4D97-AF65-F5344CB8AC3E}">
        <p14:creationId xmlns:p14="http://schemas.microsoft.com/office/powerpoint/2010/main" val="841997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62911" y="877531"/>
            <a:ext cx="8229600" cy="491049"/>
          </a:xfrm>
        </p:spPr>
        <p:txBody>
          <a:bodyPr/>
          <a:lstStyle/>
          <a:p>
            <a:r>
              <a:rPr lang="nb-NO"/>
              <a:t>Klikk for å redigere tittelstil</a:t>
            </a:r>
          </a:p>
        </p:txBody>
      </p:sp>
      <p:sp>
        <p:nvSpPr>
          <p:cNvPr id="3" name="Content Placeholder 2"/>
          <p:cNvSpPr>
            <a:spLocks noGrp="1"/>
          </p:cNvSpPr>
          <p:nvPr>
            <p:ph idx="1"/>
          </p:nvPr>
        </p:nvSpPr>
        <p:spPr>
          <a:xfrm>
            <a:off x="462711" y="1795463"/>
            <a:ext cx="3736100" cy="31119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D4F4BA48-C9E0-4529-9EDC-E967ABEFFF36}"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06" y="1366138"/>
            <a:ext cx="8227979"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sp>
        <p:nvSpPr>
          <p:cNvPr id="9" name="Picture Placeholder 8"/>
          <p:cNvSpPr>
            <a:spLocks noGrp="1"/>
          </p:cNvSpPr>
          <p:nvPr>
            <p:ph type="pic" sz="quarter" idx="14" hasCustomPrompt="1"/>
          </p:nvPr>
        </p:nvSpPr>
        <p:spPr>
          <a:xfrm>
            <a:off x="4479613" y="1920811"/>
            <a:ext cx="4664387" cy="2607461"/>
          </a:xfrm>
        </p:spPr>
        <p:txBody>
          <a:bodyPr tIns="972000">
            <a:normAutofit/>
          </a:bodyPr>
          <a:lstStyle>
            <a:lvl1pPr marL="0" indent="0" algn="ctr">
              <a:buNone/>
              <a:defRPr sz="2016" baseline="0"/>
            </a:lvl1pPr>
          </a:lstStyle>
          <a:p>
            <a:r>
              <a:rPr lang="nb-NO" err="1"/>
              <a:t>Insert</a:t>
            </a:r>
            <a:r>
              <a:rPr lang="nb-NO"/>
              <a:t> </a:t>
            </a:r>
            <a:r>
              <a:rPr lang="nb-NO" err="1"/>
              <a:t>picture</a:t>
            </a:r>
            <a:endParaRPr lang="nb-NO"/>
          </a:p>
        </p:txBody>
      </p:sp>
    </p:spTree>
    <p:extLst>
      <p:ext uri="{BB962C8B-B14F-4D97-AF65-F5344CB8AC3E}">
        <p14:creationId xmlns:p14="http://schemas.microsoft.com/office/powerpoint/2010/main" val="897286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lu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
            <a:ext cx="9157069" cy="5145349"/>
          </a:xfrm>
          <a:prstGeom prst="rect">
            <a:avLst/>
          </a:prstGeom>
        </p:spPr>
      </p:pic>
      <p:sp>
        <p:nvSpPr>
          <p:cNvPr id="2" name="Title 1"/>
          <p:cNvSpPr>
            <a:spLocks noGrp="1"/>
          </p:cNvSpPr>
          <p:nvPr>
            <p:ph type="title"/>
          </p:nvPr>
        </p:nvSpPr>
        <p:spPr>
          <a:xfrm>
            <a:off x="462911" y="877531"/>
            <a:ext cx="8229600" cy="491049"/>
          </a:xfrm>
        </p:spPr>
        <p:txBody>
          <a:bodyPr/>
          <a:lstStyle>
            <a:lvl1pPr>
              <a:defRPr>
                <a:solidFill>
                  <a:schemeClr val="bg1"/>
                </a:solidFill>
              </a:defRPr>
            </a:lvl1pPr>
          </a:lstStyle>
          <a:p>
            <a:r>
              <a:rPr lang="nb-NO"/>
              <a:t>Klikk for å redigere tittelstil</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170D9D27-BA5C-4C26-913A-402FCB72DACD}"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06" y="1366138"/>
            <a:ext cx="8227979"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0541" y="50184"/>
            <a:ext cx="1473947" cy="577350"/>
          </a:xfrm>
          <a:prstGeom prst="rect">
            <a:avLst/>
          </a:prstGeom>
        </p:spPr>
      </p:pic>
    </p:spTree>
    <p:extLst>
      <p:ext uri="{BB962C8B-B14F-4D97-AF65-F5344CB8AC3E}">
        <p14:creationId xmlns:p14="http://schemas.microsoft.com/office/powerpoint/2010/main" val="1443513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a:xfrm>
            <a:off x="462911" y="877531"/>
            <a:ext cx="4258366" cy="491049"/>
          </a:xfrm>
        </p:spPr>
        <p:txBody>
          <a:bodyPr/>
          <a:lstStyle/>
          <a:p>
            <a:r>
              <a:rPr lang="nb-NO"/>
              <a:t>Klikk for å redigere tittelstil</a:t>
            </a:r>
          </a:p>
        </p:txBody>
      </p:sp>
      <p:sp>
        <p:nvSpPr>
          <p:cNvPr id="4" name="Date Placeholder 3"/>
          <p:cNvSpPr>
            <a:spLocks noGrp="1"/>
          </p:cNvSpPr>
          <p:nvPr>
            <p:ph type="dt" sz="half" idx="10"/>
          </p:nvPr>
        </p:nvSpPr>
        <p:spPr/>
        <p:txBody>
          <a:bodyPr/>
          <a:lstStyle/>
          <a:p>
            <a:fld id="{55005E8F-8E9B-48F6-8962-BFDFBFA5007B}"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10" y="1366138"/>
            <a:ext cx="4257527"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sp>
        <p:nvSpPr>
          <p:cNvPr id="9" name="Text Placeholder 8"/>
          <p:cNvSpPr>
            <a:spLocks noGrp="1"/>
          </p:cNvSpPr>
          <p:nvPr>
            <p:ph type="body" sz="quarter" idx="14" hasCustomPrompt="1"/>
          </p:nvPr>
        </p:nvSpPr>
        <p:spPr>
          <a:xfrm>
            <a:off x="4877083" y="945961"/>
            <a:ext cx="4266917" cy="657714"/>
          </a:xfrm>
        </p:spPr>
        <p:txBody>
          <a:bodyPr>
            <a:noAutofit/>
          </a:bodyPr>
          <a:lstStyle>
            <a:lvl1pPr marL="0" indent="0">
              <a:buNone/>
              <a:defRPr sz="2016">
                <a:latin typeface="+mn-lt"/>
              </a:defRPr>
            </a:lvl1pPr>
            <a:lvl2pPr>
              <a:defRPr sz="2016"/>
            </a:lvl2pPr>
            <a:lvl3pPr>
              <a:defRPr sz="2016"/>
            </a:lvl3pPr>
            <a:lvl4pPr>
              <a:defRPr sz="2016"/>
            </a:lvl4pPr>
            <a:lvl5pPr>
              <a:defRPr sz="2016"/>
            </a:lvl5pPr>
          </a:lstStyle>
          <a:p>
            <a:pPr lvl="0"/>
            <a:r>
              <a:rPr lang="nb-NO" err="1"/>
              <a:t>Text</a:t>
            </a:r>
            <a:endParaRPr lang="nb-NO"/>
          </a:p>
        </p:txBody>
      </p:sp>
      <p:sp>
        <p:nvSpPr>
          <p:cNvPr id="11" name="Picture Placeholder 10"/>
          <p:cNvSpPr>
            <a:spLocks noGrp="1"/>
          </p:cNvSpPr>
          <p:nvPr>
            <p:ph type="pic" sz="quarter" idx="15" hasCustomPrompt="1"/>
          </p:nvPr>
        </p:nvSpPr>
        <p:spPr>
          <a:xfrm>
            <a:off x="462707" y="1920809"/>
            <a:ext cx="4309894" cy="1920809"/>
          </a:xfrm>
        </p:spPr>
        <p:txBody>
          <a:bodyPr tIns="576000">
            <a:normAutofit/>
          </a:bodyPr>
          <a:lstStyle>
            <a:lvl1pPr marL="0" indent="0" algn="ctr">
              <a:buNone/>
              <a:defRPr sz="2016"/>
            </a:lvl1pPr>
          </a:lstStyle>
          <a:p>
            <a:r>
              <a:rPr lang="nb-NO" err="1"/>
              <a:t>Insert</a:t>
            </a:r>
            <a:r>
              <a:rPr lang="nb-NO"/>
              <a:t> </a:t>
            </a:r>
            <a:r>
              <a:rPr lang="nb-NO" err="1"/>
              <a:t>picture</a:t>
            </a:r>
            <a:endParaRPr lang="nb-NO"/>
          </a:p>
        </p:txBody>
      </p:sp>
      <p:sp>
        <p:nvSpPr>
          <p:cNvPr id="12" name="Picture Placeholder 10"/>
          <p:cNvSpPr>
            <a:spLocks noGrp="1"/>
          </p:cNvSpPr>
          <p:nvPr>
            <p:ph type="pic" sz="quarter" idx="16" hasCustomPrompt="1"/>
          </p:nvPr>
        </p:nvSpPr>
        <p:spPr>
          <a:xfrm>
            <a:off x="4876326" y="1920809"/>
            <a:ext cx="4267677" cy="1920809"/>
          </a:xfrm>
        </p:spPr>
        <p:txBody>
          <a:bodyPr tIns="576000">
            <a:normAutofit/>
          </a:bodyPr>
          <a:lstStyle>
            <a:lvl1pPr marL="0" indent="0" algn="ctr">
              <a:buNone/>
              <a:defRPr sz="2016"/>
            </a:lvl1pPr>
          </a:lstStyle>
          <a:p>
            <a:r>
              <a:rPr lang="nb-NO" err="1"/>
              <a:t>Insert</a:t>
            </a:r>
            <a:r>
              <a:rPr lang="nb-NO"/>
              <a:t> </a:t>
            </a:r>
            <a:r>
              <a:rPr lang="nb-NO" err="1"/>
              <a:t>picture</a:t>
            </a:r>
            <a:endParaRPr lang="nb-NO"/>
          </a:p>
        </p:txBody>
      </p:sp>
    </p:spTree>
    <p:extLst>
      <p:ext uri="{BB962C8B-B14F-4D97-AF65-F5344CB8AC3E}">
        <p14:creationId xmlns:p14="http://schemas.microsoft.com/office/powerpoint/2010/main" val="36157078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2F4AA3-EED7-4FCD-A2EC-394E2653FD2F}"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11" name="Picture Placeholder 10"/>
          <p:cNvSpPr>
            <a:spLocks noGrp="1"/>
          </p:cNvSpPr>
          <p:nvPr>
            <p:ph type="pic" sz="quarter" idx="15" hasCustomPrompt="1"/>
          </p:nvPr>
        </p:nvSpPr>
        <p:spPr>
          <a:xfrm>
            <a:off x="490134" y="998216"/>
            <a:ext cx="8664565" cy="3536104"/>
          </a:xfrm>
        </p:spPr>
        <p:txBody>
          <a:bodyPr tIns="576000">
            <a:normAutofit/>
          </a:bodyPr>
          <a:lstStyle>
            <a:lvl1pPr marL="0" indent="0" algn="ctr">
              <a:buNone/>
              <a:defRPr sz="2016"/>
            </a:lvl1pPr>
          </a:lstStyle>
          <a:p>
            <a:r>
              <a:rPr lang="nb-NO" err="1"/>
              <a:t>Insert</a:t>
            </a:r>
            <a:r>
              <a:rPr lang="nb-NO"/>
              <a:t> </a:t>
            </a:r>
            <a:r>
              <a:rPr lang="nb-NO" err="1"/>
              <a:t>picture</a:t>
            </a:r>
            <a:endParaRPr lang="nb-NO"/>
          </a:p>
        </p:txBody>
      </p:sp>
    </p:spTree>
    <p:extLst>
      <p:ext uri="{BB962C8B-B14F-4D97-AF65-F5344CB8AC3E}">
        <p14:creationId xmlns:p14="http://schemas.microsoft.com/office/powerpoint/2010/main" val="22245093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One large picture">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1801" y="447790"/>
            <a:ext cx="9142199" cy="4703714"/>
          </a:xfrm>
        </p:spPr>
        <p:txBody>
          <a:bodyPr tIns="2232000">
            <a:normAutofit/>
          </a:bodyPr>
          <a:lstStyle>
            <a:lvl1pPr marL="0" indent="0" algn="ctr">
              <a:buNone/>
              <a:defRPr sz="2016"/>
            </a:lvl1pPr>
          </a:lstStyle>
          <a:p>
            <a:r>
              <a:rPr lang="nb-NO" err="1"/>
              <a:t>Insert</a:t>
            </a:r>
            <a:r>
              <a:rPr lang="nb-NO"/>
              <a:t> </a:t>
            </a:r>
            <a:r>
              <a:rPr lang="nb-NO" err="1"/>
              <a:t>picture</a:t>
            </a:r>
            <a:endParaRPr lang="nb-NO"/>
          </a:p>
        </p:txBody>
      </p:sp>
      <p:sp>
        <p:nvSpPr>
          <p:cNvPr id="2" name="Date Placeholder 1"/>
          <p:cNvSpPr>
            <a:spLocks noGrp="1"/>
          </p:cNvSpPr>
          <p:nvPr>
            <p:ph type="dt" sz="half" idx="16"/>
          </p:nvPr>
        </p:nvSpPr>
        <p:spPr/>
        <p:txBody>
          <a:bodyPr/>
          <a:lstStyle/>
          <a:p>
            <a:fld id="{9174A18F-E936-4276-AAA9-B19EDD5DAC29}" type="datetime1">
              <a:rPr lang="nb-NO" smtClean="0"/>
              <a:pPr/>
              <a:t>22.11.2021</a:t>
            </a:fld>
            <a:endParaRPr lang="nb-NO"/>
          </a:p>
        </p:txBody>
      </p:sp>
      <p:sp>
        <p:nvSpPr>
          <p:cNvPr id="3" name="Footer Placeholder 2"/>
          <p:cNvSpPr>
            <a:spLocks noGrp="1"/>
          </p:cNvSpPr>
          <p:nvPr>
            <p:ph type="ftr" sz="quarter" idx="17"/>
          </p:nvPr>
        </p:nvSpPr>
        <p:spPr/>
        <p:txBody>
          <a:bodyPr/>
          <a:lstStyle/>
          <a:p>
            <a:r>
              <a:rPr lang="en-US"/>
              <a:t>- Presentation title. Insert from "Header &amp; Footer"</a:t>
            </a:r>
            <a:endParaRPr lang="nb-NO"/>
          </a:p>
        </p:txBody>
      </p:sp>
    </p:spTree>
    <p:extLst>
      <p:ext uri="{BB962C8B-B14F-4D97-AF65-F5344CB8AC3E}">
        <p14:creationId xmlns:p14="http://schemas.microsoft.com/office/powerpoint/2010/main" val="321929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62911" y="877531"/>
            <a:ext cx="8229600" cy="491049"/>
          </a:xfrm>
        </p:spPr>
        <p:txBody>
          <a:bodyPr/>
          <a:lstStyle/>
          <a:p>
            <a:r>
              <a:rPr lang="nb-NO"/>
              <a:t>Klikk for å redigere tittelstil</a:t>
            </a:r>
          </a:p>
        </p:txBody>
      </p:sp>
      <p:sp>
        <p:nvSpPr>
          <p:cNvPr id="3" name="Content Placeholder 2"/>
          <p:cNvSpPr>
            <a:spLocks noGrp="1"/>
          </p:cNvSpPr>
          <p:nvPr>
            <p:ph idx="1"/>
          </p:nvPr>
        </p:nvSpPr>
        <p:spPr>
          <a:xfrm>
            <a:off x="462707" y="1795463"/>
            <a:ext cx="3992715" cy="31119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A5F97071-75D1-4512-A9DF-A4345092C72F}"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06" y="1366138"/>
            <a:ext cx="8227979"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sp>
        <p:nvSpPr>
          <p:cNvPr id="9" name="Content Placeholder 2"/>
          <p:cNvSpPr>
            <a:spLocks noGrp="1"/>
          </p:cNvSpPr>
          <p:nvPr>
            <p:ph idx="14"/>
          </p:nvPr>
        </p:nvSpPr>
        <p:spPr>
          <a:xfrm>
            <a:off x="4696003" y="1795463"/>
            <a:ext cx="3992715" cy="31119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67697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p>
            <a:fld id="{A2A97ABB-7CA4-4B69-A452-84622A81DBE4}" type="datetime1">
              <a:rPr lang="nb-NO" smtClean="0"/>
              <a:pPr/>
              <a:t>22.11.2021</a:t>
            </a:fld>
            <a:endParaRPr lang="nb-NO"/>
          </a:p>
        </p:txBody>
      </p:sp>
      <p:sp>
        <p:nvSpPr>
          <p:cNvPr id="4" name="Footer Placeholder 3"/>
          <p:cNvSpPr>
            <a:spLocks noGrp="1"/>
          </p:cNvSpPr>
          <p:nvPr>
            <p:ph type="ftr" sz="quarter" idx="11"/>
          </p:nvPr>
        </p:nvSpPr>
        <p:spPr/>
        <p:txBody>
          <a:bodyPr/>
          <a:lstStyle/>
          <a:p>
            <a:r>
              <a:rPr lang="en-US"/>
              <a:t>- Presentation title. Insert from "Header &amp; Footer"</a:t>
            </a:r>
            <a:endParaRPr lang="nb-NO"/>
          </a:p>
        </p:txBody>
      </p:sp>
      <p:sp>
        <p:nvSpPr>
          <p:cNvPr id="5" name="Slide Number Placeholder 4"/>
          <p:cNvSpPr>
            <a:spLocks noGrp="1"/>
          </p:cNvSpPr>
          <p:nvPr>
            <p:ph type="sldNum" sz="quarter" idx="12"/>
          </p:nvPr>
        </p:nvSpPr>
        <p:spPr/>
        <p:txBody>
          <a:bodyPr/>
          <a:lstStyle/>
          <a:p>
            <a:fld id="{0ECD7AB5-6537-4741-B594-27CBFDEE586D}" type="slidenum">
              <a:rPr lang="nb-NO" smtClean="0"/>
              <a:pPr/>
              <a:t>‹#›</a:t>
            </a:fld>
            <a:endParaRPr lang="nb-NO"/>
          </a:p>
        </p:txBody>
      </p:sp>
    </p:spTree>
    <p:extLst>
      <p:ext uri="{BB962C8B-B14F-4D97-AF65-F5344CB8AC3E}">
        <p14:creationId xmlns:p14="http://schemas.microsoft.com/office/powerpoint/2010/main" val="82353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slide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
            <a:ext cx="9157069" cy="5145349"/>
          </a:xfrm>
          <a:prstGeom prst="rect">
            <a:avLst/>
          </a:prstGeom>
        </p:spPr>
      </p:pic>
      <p:sp>
        <p:nvSpPr>
          <p:cNvPr id="2" name="Title 1"/>
          <p:cNvSpPr>
            <a:spLocks noGrp="1"/>
          </p:cNvSpPr>
          <p:nvPr>
            <p:ph type="ctrTitle"/>
          </p:nvPr>
        </p:nvSpPr>
        <p:spPr>
          <a:xfrm>
            <a:off x="810336" y="1611680"/>
            <a:ext cx="7772400" cy="1102518"/>
          </a:xfrm>
        </p:spPr>
        <p:txBody>
          <a:bodyPr anchor="b"/>
          <a:lstStyle>
            <a:lvl1pPr>
              <a:defRPr>
                <a:solidFill>
                  <a:schemeClr val="bg1"/>
                </a:solidFill>
              </a:defRPr>
            </a:lvl1pPr>
          </a:lstStyle>
          <a:p>
            <a:r>
              <a:rPr lang="nb-NO"/>
              <a:t>Klikk for å redigere tittelstil</a:t>
            </a:r>
          </a:p>
        </p:txBody>
      </p:sp>
      <p:sp>
        <p:nvSpPr>
          <p:cNvPr id="3" name="Subtitle 2"/>
          <p:cNvSpPr>
            <a:spLocks noGrp="1"/>
          </p:cNvSpPr>
          <p:nvPr>
            <p:ph type="subTitle" idx="1"/>
          </p:nvPr>
        </p:nvSpPr>
        <p:spPr>
          <a:xfrm>
            <a:off x="809738" y="2714566"/>
            <a:ext cx="7772734" cy="401726"/>
          </a:xfrm>
        </p:spPr>
        <p:txBody>
          <a:bodyPr>
            <a:normAutofit/>
          </a:bodyPr>
          <a:lstStyle>
            <a:lvl1pPr marL="0" indent="0" algn="l">
              <a:buNone/>
              <a:defRPr sz="1176">
                <a:solidFill>
                  <a:srgbClr val="709791"/>
                </a:solidFill>
              </a:defRPr>
            </a:lvl1pPr>
            <a:lvl2pPr marL="358691" indent="0" algn="ctr">
              <a:buNone/>
              <a:defRPr>
                <a:solidFill>
                  <a:schemeClr val="tx1">
                    <a:tint val="75000"/>
                  </a:schemeClr>
                </a:solidFill>
              </a:defRPr>
            </a:lvl2pPr>
            <a:lvl3pPr marL="717385" indent="0" algn="ctr">
              <a:buNone/>
              <a:defRPr>
                <a:solidFill>
                  <a:schemeClr val="tx1">
                    <a:tint val="75000"/>
                  </a:schemeClr>
                </a:solidFill>
              </a:defRPr>
            </a:lvl3pPr>
            <a:lvl4pPr marL="1076076" indent="0" algn="ctr">
              <a:buNone/>
              <a:defRPr>
                <a:solidFill>
                  <a:schemeClr val="tx1">
                    <a:tint val="75000"/>
                  </a:schemeClr>
                </a:solidFill>
              </a:defRPr>
            </a:lvl4pPr>
            <a:lvl5pPr marL="1434769" indent="0" algn="ctr">
              <a:buNone/>
              <a:defRPr>
                <a:solidFill>
                  <a:schemeClr val="tx1">
                    <a:tint val="75000"/>
                  </a:schemeClr>
                </a:solidFill>
              </a:defRPr>
            </a:lvl5pPr>
            <a:lvl6pPr marL="1793461" indent="0" algn="ctr">
              <a:buNone/>
              <a:defRPr>
                <a:solidFill>
                  <a:schemeClr val="tx1">
                    <a:tint val="75000"/>
                  </a:schemeClr>
                </a:solidFill>
              </a:defRPr>
            </a:lvl6pPr>
            <a:lvl7pPr marL="2152154" indent="0" algn="ctr">
              <a:buNone/>
              <a:defRPr>
                <a:solidFill>
                  <a:schemeClr val="tx1">
                    <a:tint val="75000"/>
                  </a:schemeClr>
                </a:solidFill>
              </a:defRPr>
            </a:lvl7pPr>
            <a:lvl8pPr marL="2510847" indent="0" algn="ctr">
              <a:buNone/>
              <a:defRPr>
                <a:solidFill>
                  <a:schemeClr val="tx1">
                    <a:tint val="75000"/>
                  </a:schemeClr>
                </a:solidFill>
              </a:defRPr>
            </a:lvl8pPr>
            <a:lvl9pPr marL="2869539" indent="0" algn="ctr">
              <a:buNone/>
              <a:defRPr>
                <a:solidFill>
                  <a:schemeClr val="tx1">
                    <a:tint val="75000"/>
                  </a:schemeClr>
                </a:solidFill>
              </a:defRPr>
            </a:lvl9pPr>
          </a:lstStyle>
          <a:p>
            <a:r>
              <a:rPr lang="nb-NO"/>
              <a:t>Klikk for å redigere undertittelstil i malen</a:t>
            </a:r>
          </a:p>
        </p:txBody>
      </p:sp>
      <p:sp>
        <p:nvSpPr>
          <p:cNvPr id="8"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bg1"/>
                </a:solidFill>
              </a:defRPr>
            </a:lvl1pPr>
          </a:lstStyle>
          <a:p>
            <a:fld id="{0ECD7AB5-6537-4741-B594-27CBFDEE586D}" type="slidenum">
              <a:rPr lang="nb-NO" smtClean="0"/>
              <a:pPr/>
              <a:t>‹#›</a:t>
            </a:fld>
            <a:endParaRPr lang="nb-NO"/>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50184"/>
            <a:ext cx="1473947" cy="577350"/>
          </a:xfrm>
          <a:prstGeom prst="rect">
            <a:avLst/>
          </a:prstGeom>
        </p:spPr>
      </p:pic>
    </p:spTree>
    <p:extLst>
      <p:ext uri="{BB962C8B-B14F-4D97-AF65-F5344CB8AC3E}">
        <p14:creationId xmlns:p14="http://schemas.microsoft.com/office/powerpoint/2010/main" val="1159867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C8DFD-2790-4C60-BA74-684945348233}" type="datetime1">
              <a:rPr lang="nb-NO" smtClean="0"/>
              <a:pPr/>
              <a:t>22.11.2021</a:t>
            </a:fld>
            <a:endParaRPr lang="nb-NO"/>
          </a:p>
        </p:txBody>
      </p:sp>
      <p:sp>
        <p:nvSpPr>
          <p:cNvPr id="3" name="Footer Placeholder 2"/>
          <p:cNvSpPr>
            <a:spLocks noGrp="1"/>
          </p:cNvSpPr>
          <p:nvPr>
            <p:ph type="ftr" sz="quarter" idx="11"/>
          </p:nvPr>
        </p:nvSpPr>
        <p:spPr/>
        <p:txBody>
          <a:bodyPr/>
          <a:lstStyle/>
          <a:p>
            <a:r>
              <a:rPr lang="en-US"/>
              <a:t>- Presentation title. Insert from "Header &amp; Footer"</a:t>
            </a:r>
            <a:endParaRPr lang="nb-NO"/>
          </a:p>
        </p:txBody>
      </p:sp>
      <p:sp>
        <p:nvSpPr>
          <p:cNvPr id="4" name="Slide Number Placeholder 3"/>
          <p:cNvSpPr>
            <a:spLocks noGrp="1"/>
          </p:cNvSpPr>
          <p:nvPr>
            <p:ph type="sldNum" sz="quarter" idx="12"/>
          </p:nvPr>
        </p:nvSpPr>
        <p:spPr/>
        <p:txBody>
          <a:bodyPr/>
          <a:lstStyle/>
          <a:p>
            <a:fld id="{0ECD7AB5-6537-4741-B594-27CBFDEE586D}" type="slidenum">
              <a:rPr lang="nb-NO" smtClean="0"/>
              <a:pPr/>
              <a:t>‹#›</a:t>
            </a:fld>
            <a:endParaRPr lang="nb-NO"/>
          </a:p>
        </p:txBody>
      </p:sp>
    </p:spTree>
    <p:extLst>
      <p:ext uri="{BB962C8B-B14F-4D97-AF65-F5344CB8AC3E}">
        <p14:creationId xmlns:p14="http://schemas.microsoft.com/office/powerpoint/2010/main" val="56169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462911" y="877531"/>
            <a:ext cx="8229600" cy="491049"/>
          </a:xfrm>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242B70B7-EC75-4EB4-A19B-061DDD2D3051}"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06" y="1366138"/>
            <a:ext cx="8227979"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spTree>
    <p:extLst>
      <p:ext uri="{BB962C8B-B14F-4D97-AF65-F5344CB8AC3E}">
        <p14:creationId xmlns:p14="http://schemas.microsoft.com/office/powerpoint/2010/main" val="328640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62911" y="877531"/>
            <a:ext cx="8229600" cy="491049"/>
          </a:xfrm>
        </p:spPr>
        <p:txBody>
          <a:bodyPr/>
          <a:lstStyle/>
          <a:p>
            <a:r>
              <a:rPr lang="nb-NO"/>
              <a:t>Klikk for å redigere tittelstil</a:t>
            </a:r>
          </a:p>
        </p:txBody>
      </p:sp>
      <p:sp>
        <p:nvSpPr>
          <p:cNvPr id="3" name="Content Placeholder 2"/>
          <p:cNvSpPr>
            <a:spLocks noGrp="1"/>
          </p:cNvSpPr>
          <p:nvPr>
            <p:ph idx="1"/>
          </p:nvPr>
        </p:nvSpPr>
        <p:spPr>
          <a:xfrm>
            <a:off x="462711" y="1795463"/>
            <a:ext cx="3736100" cy="311195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D4F4BA48-C9E0-4529-9EDC-E967ABEFFF36}" type="datetime1">
              <a:rPr lang="nb-NO" smtClean="0"/>
              <a:pPr/>
              <a:t>22.11.2021</a:t>
            </a:fld>
            <a:endParaRPr lang="nb-NO"/>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a:p>
        </p:txBody>
      </p:sp>
      <p:sp>
        <p:nvSpPr>
          <p:cNvPr id="8" name="Text Placeholder 7"/>
          <p:cNvSpPr>
            <a:spLocks noGrp="1"/>
          </p:cNvSpPr>
          <p:nvPr>
            <p:ph type="body" sz="quarter" idx="13" hasCustomPrompt="1"/>
          </p:nvPr>
        </p:nvSpPr>
        <p:spPr>
          <a:xfrm>
            <a:off x="462706" y="1366138"/>
            <a:ext cx="8227979" cy="241560"/>
          </a:xfrm>
        </p:spPr>
        <p:txBody>
          <a:bodyPr>
            <a:normAutofit/>
          </a:bodyPr>
          <a:lstStyle>
            <a:lvl1pPr marL="0" indent="0">
              <a:buNone/>
              <a:defRPr sz="1176">
                <a:solidFill>
                  <a:srgbClr val="709791"/>
                </a:solidFill>
                <a:latin typeface="+mn-lt"/>
              </a:defRPr>
            </a:lvl1pPr>
          </a:lstStyle>
          <a:p>
            <a:pPr lvl="0"/>
            <a:r>
              <a:rPr lang="nb-NO" err="1"/>
              <a:t>Subtitle</a:t>
            </a:r>
            <a:endParaRPr lang="nb-NO"/>
          </a:p>
        </p:txBody>
      </p:sp>
      <p:sp>
        <p:nvSpPr>
          <p:cNvPr id="9" name="Picture Placeholder 8"/>
          <p:cNvSpPr>
            <a:spLocks noGrp="1"/>
          </p:cNvSpPr>
          <p:nvPr>
            <p:ph type="pic" sz="quarter" idx="14" hasCustomPrompt="1"/>
          </p:nvPr>
        </p:nvSpPr>
        <p:spPr>
          <a:xfrm>
            <a:off x="4479613" y="1920811"/>
            <a:ext cx="4664387" cy="2607461"/>
          </a:xfrm>
        </p:spPr>
        <p:txBody>
          <a:bodyPr tIns="972000">
            <a:normAutofit/>
          </a:bodyPr>
          <a:lstStyle>
            <a:lvl1pPr marL="0" indent="0" algn="ctr">
              <a:buNone/>
              <a:defRPr sz="2016" baseline="0"/>
            </a:lvl1pPr>
          </a:lstStyle>
          <a:p>
            <a:r>
              <a:rPr lang="nb-NO" err="1"/>
              <a:t>Insert</a:t>
            </a:r>
            <a:r>
              <a:rPr lang="nb-NO"/>
              <a:t> </a:t>
            </a:r>
            <a:r>
              <a:rPr lang="nb-NO" err="1"/>
              <a:t>picture</a:t>
            </a:r>
            <a:endParaRPr lang="nb-NO"/>
          </a:p>
        </p:txBody>
      </p:sp>
    </p:spTree>
    <p:extLst>
      <p:ext uri="{BB962C8B-B14F-4D97-AF65-F5344CB8AC3E}">
        <p14:creationId xmlns:p14="http://schemas.microsoft.com/office/powerpoint/2010/main" val="12676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tags" Target="../tags/tag4.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tags" Target="../tags/tag7.xml"/><Relationship Id="rId47" Type="http://schemas.openxmlformats.org/officeDocument/2006/relationships/tags" Target="../tags/tag12.xml"/><Relationship Id="rId50" Type="http://schemas.openxmlformats.org/officeDocument/2006/relationships/tags" Target="../tags/tag15.xml"/><Relationship Id="rId55" Type="http://schemas.openxmlformats.org/officeDocument/2006/relationships/tags" Target="../tags/tag20.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tags" Target="../tags/tag3.xml"/><Relationship Id="rId46" Type="http://schemas.openxmlformats.org/officeDocument/2006/relationships/tags" Target="../tags/tag11.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41" Type="http://schemas.openxmlformats.org/officeDocument/2006/relationships/tags" Target="../tags/tag6.xml"/><Relationship Id="rId54" Type="http://schemas.openxmlformats.org/officeDocument/2006/relationships/tags" Target="../tags/tag1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tags" Target="../tags/tag2.xml"/><Relationship Id="rId40" Type="http://schemas.openxmlformats.org/officeDocument/2006/relationships/tags" Target="../tags/tag5.xml"/><Relationship Id="rId45" Type="http://schemas.openxmlformats.org/officeDocument/2006/relationships/tags" Target="../tags/tag10.xml"/><Relationship Id="rId53" Type="http://schemas.openxmlformats.org/officeDocument/2006/relationships/tags" Target="../tags/tag18.xml"/><Relationship Id="rId58" Type="http://schemas.openxmlformats.org/officeDocument/2006/relationships/tags" Target="../tags/tag23.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tags" Target="../tags/tag1.xml"/><Relationship Id="rId49" Type="http://schemas.openxmlformats.org/officeDocument/2006/relationships/tags" Target="../tags/tag14.xml"/><Relationship Id="rId57" Type="http://schemas.openxmlformats.org/officeDocument/2006/relationships/tags" Target="../tags/tag2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tags" Target="../tags/tag9.xml"/><Relationship Id="rId52" Type="http://schemas.openxmlformats.org/officeDocument/2006/relationships/tags" Target="../tags/tag17.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theme" Target="../theme/theme2.xml"/><Relationship Id="rId43" Type="http://schemas.openxmlformats.org/officeDocument/2006/relationships/tags" Target="../tags/tag8.xml"/><Relationship Id="rId48" Type="http://schemas.openxmlformats.org/officeDocument/2006/relationships/tags" Target="../tags/tag13.xml"/><Relationship Id="rId56" Type="http://schemas.openxmlformats.org/officeDocument/2006/relationships/tags" Target="../tags/tag21.xml"/><Relationship Id="rId8" Type="http://schemas.openxmlformats.org/officeDocument/2006/relationships/slideLayout" Target="../slideLayouts/slideLayout28.xml"/><Relationship Id="rId51" Type="http://schemas.openxmlformats.org/officeDocument/2006/relationships/tags" Target="../tags/tag16.xml"/><Relationship Id="rId3"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3.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737" y="425"/>
            <a:ext cx="9142199" cy="5149231"/>
          </a:xfrm>
          <a:prstGeom prst="rect">
            <a:avLst/>
          </a:prstGeom>
        </p:spPr>
      </p:pic>
      <p:sp>
        <p:nvSpPr>
          <p:cNvPr id="2" name="Title Placeholder 1"/>
          <p:cNvSpPr>
            <a:spLocks noGrp="1"/>
          </p:cNvSpPr>
          <p:nvPr>
            <p:ph type="title"/>
          </p:nvPr>
        </p:nvSpPr>
        <p:spPr>
          <a:xfrm>
            <a:off x="462911" y="877528"/>
            <a:ext cx="8229600" cy="548636"/>
          </a:xfrm>
          <a:prstGeom prst="rect">
            <a:avLst/>
          </a:prstGeom>
        </p:spPr>
        <p:txBody>
          <a:bodyPr vert="horz" lIns="0" tIns="0" rIns="0" bIns="0" rtlCol="0" anchor="t">
            <a:normAutofit/>
          </a:bodyPr>
          <a:lstStyle/>
          <a:p>
            <a:r>
              <a:rPr lang="nb-NO"/>
              <a:t>Klikk for å redigere tittelstil</a:t>
            </a:r>
          </a:p>
        </p:txBody>
      </p:sp>
      <p:sp>
        <p:nvSpPr>
          <p:cNvPr id="3" name="Text Placeholder 2"/>
          <p:cNvSpPr>
            <a:spLocks noGrp="1"/>
          </p:cNvSpPr>
          <p:nvPr>
            <p:ph type="body" idx="1"/>
          </p:nvPr>
        </p:nvSpPr>
        <p:spPr>
          <a:xfrm>
            <a:off x="462707" y="1795463"/>
            <a:ext cx="8229600" cy="3111956"/>
          </a:xfrm>
          <a:prstGeom prst="rect">
            <a:avLst/>
          </a:prstGeom>
        </p:spPr>
        <p:txBody>
          <a:bodyPr vert="horz" lIns="0" tIns="0" rIns="0" bIns="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2"/>
          </p:nvPr>
        </p:nvSpPr>
        <p:spPr>
          <a:xfrm>
            <a:off x="242548" y="151245"/>
            <a:ext cx="811406" cy="181514"/>
          </a:xfrm>
          <a:prstGeom prst="rect">
            <a:avLst/>
          </a:prstGeom>
        </p:spPr>
        <p:txBody>
          <a:bodyPr vert="horz" lIns="0" tIns="0" rIns="0" bIns="0" rtlCol="0" anchor="t"/>
          <a:lstStyle>
            <a:lvl1pPr algn="l">
              <a:defRPr sz="1008">
                <a:solidFill>
                  <a:srgbClr val="709791"/>
                </a:solidFill>
              </a:defRPr>
            </a:lvl1pPr>
          </a:lstStyle>
          <a:p>
            <a:fld id="{9CB5146C-131C-4B1C-B314-BA53FABE69F4}" type="datetime1">
              <a:rPr lang="nb-NO" smtClean="0"/>
              <a:pPr/>
              <a:t>22.11.2021</a:t>
            </a:fld>
            <a:endParaRPr lang="nb-NO"/>
          </a:p>
        </p:txBody>
      </p:sp>
      <p:sp>
        <p:nvSpPr>
          <p:cNvPr id="5" name="Footer Placeholder 4"/>
          <p:cNvSpPr>
            <a:spLocks noGrp="1"/>
          </p:cNvSpPr>
          <p:nvPr>
            <p:ph type="ftr" sz="quarter" idx="3"/>
          </p:nvPr>
        </p:nvSpPr>
        <p:spPr>
          <a:xfrm>
            <a:off x="1028847" y="151245"/>
            <a:ext cx="5678053" cy="181494"/>
          </a:xfrm>
          <a:prstGeom prst="rect">
            <a:avLst/>
          </a:prstGeom>
        </p:spPr>
        <p:txBody>
          <a:bodyPr vert="horz" lIns="0" tIns="0" rIns="0" bIns="0" rtlCol="0" anchor="t"/>
          <a:lstStyle>
            <a:lvl1pPr algn="l">
              <a:defRPr sz="1008" cap="all" baseline="0">
                <a:solidFill>
                  <a:srgbClr val="709791"/>
                </a:solidFill>
              </a:defRPr>
            </a:lvl1pPr>
          </a:lstStyle>
          <a:p>
            <a:r>
              <a:rPr lang="en-US"/>
              <a:t>- Presentation title. Insert from "Header &amp; Footer"</a:t>
            </a:r>
            <a:endParaRPr lang="nb-NO"/>
          </a:p>
        </p:txBody>
      </p:sp>
      <p:sp>
        <p:nvSpPr>
          <p:cNvPr id="6"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tx1"/>
                </a:solidFill>
              </a:defRPr>
            </a:lvl1pPr>
          </a:lstStyle>
          <a:p>
            <a:fld id="{0ECD7AB5-6537-4741-B594-27CBFDEE586D}" type="slidenum">
              <a:rPr lang="nb-NO" smtClean="0"/>
              <a:pPr/>
              <a:t>‹#›</a:t>
            </a:fld>
            <a:endParaRPr lang="nb-NO"/>
          </a:p>
        </p:txBody>
      </p:sp>
      <p:pic>
        <p:nvPicPr>
          <p:cNvPr id="7" name="Bilde 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2140465157"/>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49" r:id="rId3"/>
    <p:sldLayoutId id="2147483660" r:id="rId4"/>
    <p:sldLayoutId id="2147483661" r:id="rId5"/>
    <p:sldLayoutId id="2147483662" r:id="rId6"/>
    <p:sldLayoutId id="2147483663" r:id="rId7"/>
    <p:sldLayoutId id="2147483671" r:id="rId8"/>
    <p:sldLayoutId id="2147483670" r:id="rId9"/>
    <p:sldLayoutId id="2147483665" r:id="rId10"/>
    <p:sldLayoutId id="2147483667" r:id="rId11"/>
    <p:sldLayoutId id="2147483668" r:id="rId12"/>
    <p:sldLayoutId id="2147483669" r:id="rId13"/>
    <p:sldLayoutId id="2147483666" r:id="rId14"/>
    <p:sldLayoutId id="2147483654" r:id="rId15"/>
    <p:sldLayoutId id="2147483655" r:id="rId16"/>
    <p:sldLayoutId id="2147483672" r:id="rId17"/>
    <p:sldLayoutId id="2147483709" r:id="rId18"/>
    <p:sldLayoutId id="2147483710" r:id="rId19"/>
    <p:sldLayoutId id="2147483728" r:id="rId20"/>
  </p:sldLayoutIdLst>
  <p:hf hdr="0"/>
  <p:txStyles>
    <p:titleStyle>
      <a:lvl1pPr algn="l" defTabSz="717385" rtl="0" eaLnBrk="1" latinLnBrk="0" hangingPunct="1">
        <a:spcBef>
          <a:spcPct val="0"/>
        </a:spcBef>
        <a:buNone/>
        <a:defRPr sz="3025" kern="1200" cap="none" baseline="0">
          <a:solidFill>
            <a:srgbClr val="002439"/>
          </a:solidFill>
          <a:latin typeface="+mj-lt"/>
          <a:ea typeface="+mj-ea"/>
          <a:cs typeface="+mj-cs"/>
        </a:defRPr>
      </a:lvl1pPr>
    </p:titleStyle>
    <p:bodyStyle>
      <a:lvl1pPr marL="269019" indent="-269019" algn="l" defTabSz="717385" rtl="0" eaLnBrk="1" latinLnBrk="0" hangingPunct="1">
        <a:spcBef>
          <a:spcPct val="20000"/>
        </a:spcBef>
        <a:buFont typeface="Arial" pitchFamily="34" charset="0"/>
        <a:buChar char="•"/>
        <a:defRPr sz="3025" kern="1200">
          <a:solidFill>
            <a:srgbClr val="130C0E"/>
          </a:solidFill>
          <a:latin typeface="+mj-lt"/>
          <a:ea typeface="+mn-ea"/>
          <a:cs typeface="+mn-cs"/>
        </a:defRPr>
      </a:lvl1pPr>
      <a:lvl2pPr marL="904285" indent="-256080" algn="l" defTabSz="717385" rtl="0" eaLnBrk="1" latinLnBrk="0" hangingPunct="1">
        <a:spcBef>
          <a:spcPct val="20000"/>
        </a:spcBef>
        <a:buFont typeface="Arial" pitchFamily="34" charset="0"/>
        <a:buChar char="•"/>
        <a:defRPr sz="2689" kern="1200">
          <a:solidFill>
            <a:srgbClr val="130C0E"/>
          </a:solidFill>
          <a:latin typeface="+mn-lt"/>
          <a:ea typeface="+mn-ea"/>
          <a:cs typeface="+mn-cs"/>
        </a:defRPr>
      </a:lvl2pPr>
      <a:lvl3pPr marL="1232389" indent="-176056" algn="l" defTabSz="717385" rtl="0" eaLnBrk="1" latinLnBrk="0" hangingPunct="1">
        <a:spcBef>
          <a:spcPct val="20000"/>
        </a:spcBef>
        <a:buFont typeface="Arial" pitchFamily="34" charset="0"/>
        <a:buChar char="•"/>
        <a:defRPr sz="2016" kern="1200">
          <a:solidFill>
            <a:srgbClr val="130C0E"/>
          </a:solidFill>
          <a:latin typeface="+mn-lt"/>
          <a:ea typeface="+mn-ea"/>
          <a:cs typeface="+mn-cs"/>
        </a:defRPr>
      </a:lvl3pPr>
      <a:lvl4pPr marL="1360430" indent="-152048" algn="l" defTabSz="717385" rtl="0" eaLnBrk="1" latinLnBrk="0" hangingPunct="1">
        <a:spcBef>
          <a:spcPct val="20000"/>
        </a:spcBef>
        <a:buFont typeface="Arial" pitchFamily="34" charset="0"/>
        <a:buChar char="•"/>
        <a:defRPr sz="1512" kern="1200">
          <a:solidFill>
            <a:srgbClr val="130C0E"/>
          </a:solidFill>
          <a:latin typeface="+mn-lt"/>
          <a:ea typeface="+mn-ea"/>
          <a:cs typeface="+mn-cs"/>
        </a:defRPr>
      </a:lvl4pPr>
      <a:lvl5pPr marL="1504476" indent="-144046" algn="l" defTabSz="717385" rtl="0" eaLnBrk="1" latinLnBrk="0" hangingPunct="1">
        <a:spcBef>
          <a:spcPct val="20000"/>
        </a:spcBef>
        <a:buFont typeface="Arial" pitchFamily="34" charset="0"/>
        <a:buChar char="•"/>
        <a:defRPr sz="1008" kern="1200">
          <a:solidFill>
            <a:srgbClr val="130C0E"/>
          </a:solidFill>
          <a:latin typeface="+mn-lt"/>
          <a:ea typeface="+mn-ea"/>
          <a:cs typeface="+mn-cs"/>
        </a:defRPr>
      </a:lvl5pPr>
      <a:lvl6pPr marL="1972807" indent="-179347" algn="l" defTabSz="717385" rtl="0" eaLnBrk="1" latinLnBrk="0" hangingPunct="1">
        <a:spcBef>
          <a:spcPct val="20000"/>
        </a:spcBef>
        <a:buFont typeface="Arial" pitchFamily="34" charset="0"/>
        <a:buChar char="•"/>
        <a:defRPr sz="1596" kern="1200">
          <a:solidFill>
            <a:schemeClr val="tx1"/>
          </a:solidFill>
          <a:latin typeface="+mn-lt"/>
          <a:ea typeface="+mn-ea"/>
          <a:cs typeface="+mn-cs"/>
        </a:defRPr>
      </a:lvl6pPr>
      <a:lvl7pPr marL="2331501" indent="-179347" algn="l" defTabSz="717385" rtl="0" eaLnBrk="1" latinLnBrk="0" hangingPunct="1">
        <a:spcBef>
          <a:spcPct val="20000"/>
        </a:spcBef>
        <a:buFont typeface="Arial" pitchFamily="34" charset="0"/>
        <a:buChar char="•"/>
        <a:defRPr sz="1596" kern="1200">
          <a:solidFill>
            <a:schemeClr val="tx1"/>
          </a:solidFill>
          <a:latin typeface="+mn-lt"/>
          <a:ea typeface="+mn-ea"/>
          <a:cs typeface="+mn-cs"/>
        </a:defRPr>
      </a:lvl7pPr>
      <a:lvl8pPr marL="2690194" indent="-179347" algn="l" defTabSz="717385" rtl="0" eaLnBrk="1" latinLnBrk="0" hangingPunct="1">
        <a:spcBef>
          <a:spcPct val="20000"/>
        </a:spcBef>
        <a:buFont typeface="Arial" pitchFamily="34" charset="0"/>
        <a:buChar char="•"/>
        <a:defRPr sz="1596" kern="1200">
          <a:solidFill>
            <a:schemeClr val="tx1"/>
          </a:solidFill>
          <a:latin typeface="+mn-lt"/>
          <a:ea typeface="+mn-ea"/>
          <a:cs typeface="+mn-cs"/>
        </a:defRPr>
      </a:lvl8pPr>
      <a:lvl9pPr marL="3048886" indent="-179347" algn="l" defTabSz="717385" rtl="0" eaLnBrk="1" latinLnBrk="0" hangingPunct="1">
        <a:spcBef>
          <a:spcPct val="20000"/>
        </a:spcBef>
        <a:buFont typeface="Arial" pitchFamily="34" charset="0"/>
        <a:buChar char="•"/>
        <a:defRPr sz="1596" kern="1200">
          <a:solidFill>
            <a:schemeClr val="tx1"/>
          </a:solidFill>
          <a:latin typeface="+mn-lt"/>
          <a:ea typeface="+mn-ea"/>
          <a:cs typeface="+mn-cs"/>
        </a:defRPr>
      </a:lvl9pPr>
    </p:bodyStyle>
    <p:otherStyle>
      <a:defPPr>
        <a:defRPr lang="nb-NO"/>
      </a:defPPr>
      <a:lvl1pPr marL="0" algn="l" defTabSz="717385" rtl="0" eaLnBrk="1" latinLnBrk="0" hangingPunct="1">
        <a:defRPr sz="1427" kern="1200">
          <a:solidFill>
            <a:schemeClr val="tx1"/>
          </a:solidFill>
          <a:latin typeface="+mn-lt"/>
          <a:ea typeface="+mn-ea"/>
          <a:cs typeface="+mn-cs"/>
        </a:defRPr>
      </a:lvl1pPr>
      <a:lvl2pPr marL="358691" algn="l" defTabSz="717385" rtl="0" eaLnBrk="1" latinLnBrk="0" hangingPunct="1">
        <a:defRPr sz="1427" kern="1200">
          <a:solidFill>
            <a:schemeClr val="tx1"/>
          </a:solidFill>
          <a:latin typeface="+mn-lt"/>
          <a:ea typeface="+mn-ea"/>
          <a:cs typeface="+mn-cs"/>
        </a:defRPr>
      </a:lvl2pPr>
      <a:lvl3pPr marL="717385" algn="l" defTabSz="717385" rtl="0" eaLnBrk="1" latinLnBrk="0" hangingPunct="1">
        <a:defRPr sz="1427" kern="1200">
          <a:solidFill>
            <a:schemeClr val="tx1"/>
          </a:solidFill>
          <a:latin typeface="+mn-lt"/>
          <a:ea typeface="+mn-ea"/>
          <a:cs typeface="+mn-cs"/>
        </a:defRPr>
      </a:lvl3pPr>
      <a:lvl4pPr marL="1076076" algn="l" defTabSz="717385" rtl="0" eaLnBrk="1" latinLnBrk="0" hangingPunct="1">
        <a:defRPr sz="1427" kern="1200">
          <a:solidFill>
            <a:schemeClr val="tx1"/>
          </a:solidFill>
          <a:latin typeface="+mn-lt"/>
          <a:ea typeface="+mn-ea"/>
          <a:cs typeface="+mn-cs"/>
        </a:defRPr>
      </a:lvl4pPr>
      <a:lvl5pPr marL="1434769" algn="l" defTabSz="717385" rtl="0" eaLnBrk="1" latinLnBrk="0" hangingPunct="1">
        <a:defRPr sz="1427" kern="1200">
          <a:solidFill>
            <a:schemeClr val="tx1"/>
          </a:solidFill>
          <a:latin typeface="+mn-lt"/>
          <a:ea typeface="+mn-ea"/>
          <a:cs typeface="+mn-cs"/>
        </a:defRPr>
      </a:lvl5pPr>
      <a:lvl6pPr marL="1793461" algn="l" defTabSz="717385" rtl="0" eaLnBrk="1" latinLnBrk="0" hangingPunct="1">
        <a:defRPr sz="1427" kern="1200">
          <a:solidFill>
            <a:schemeClr val="tx1"/>
          </a:solidFill>
          <a:latin typeface="+mn-lt"/>
          <a:ea typeface="+mn-ea"/>
          <a:cs typeface="+mn-cs"/>
        </a:defRPr>
      </a:lvl6pPr>
      <a:lvl7pPr marL="2152154" algn="l" defTabSz="717385" rtl="0" eaLnBrk="1" latinLnBrk="0" hangingPunct="1">
        <a:defRPr sz="1427" kern="1200">
          <a:solidFill>
            <a:schemeClr val="tx1"/>
          </a:solidFill>
          <a:latin typeface="+mn-lt"/>
          <a:ea typeface="+mn-ea"/>
          <a:cs typeface="+mn-cs"/>
        </a:defRPr>
      </a:lvl7pPr>
      <a:lvl8pPr marL="2510847" algn="l" defTabSz="717385" rtl="0" eaLnBrk="1" latinLnBrk="0" hangingPunct="1">
        <a:defRPr sz="1427" kern="1200">
          <a:solidFill>
            <a:schemeClr val="tx1"/>
          </a:solidFill>
          <a:latin typeface="+mn-lt"/>
          <a:ea typeface="+mn-ea"/>
          <a:cs typeface="+mn-cs"/>
        </a:defRPr>
      </a:lvl8pPr>
      <a:lvl9pPr marL="2869539" algn="l" defTabSz="717385" rtl="0" eaLnBrk="1" latinLnBrk="0" hangingPunct="1">
        <a:defRPr sz="14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812" y="404812"/>
            <a:ext cx="8333186" cy="702000"/>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404812" y="1297782"/>
            <a:ext cx="8333186" cy="3238218"/>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Rectangle 13" hidden="1">
            <a:extLst>
              <a:ext uri="{FF2B5EF4-FFF2-40B4-BE49-F238E27FC236}">
                <a16:creationId xmlns:a16="http://schemas.microsoft.com/office/drawing/2014/main" id="{BB63DCEC-AAD3-4DB4-9AE3-B5D19A9C2484}"/>
              </a:ext>
            </a:extLst>
          </p:cNvPr>
          <p:cNvSpPr/>
          <p:nvPr userDrawn="1">
            <p:custDataLst>
              <p:tags r:id="rId36"/>
            </p:custDataLst>
          </p:nvPr>
        </p:nvSpPr>
        <p:spPr>
          <a:xfrm>
            <a:off x="40500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17" name="Rectangle 16" hidden="1">
            <a:extLst>
              <a:ext uri="{FF2B5EF4-FFF2-40B4-BE49-F238E27FC236}">
                <a16:creationId xmlns:a16="http://schemas.microsoft.com/office/drawing/2014/main" id="{0FD117DA-A2A8-4F9D-B936-69DCC4F5F5D2}"/>
              </a:ext>
            </a:extLst>
          </p:cNvPr>
          <p:cNvSpPr/>
          <p:nvPr userDrawn="1">
            <p:custDataLst>
              <p:tags r:id="rId37"/>
            </p:custDataLst>
          </p:nvPr>
        </p:nvSpPr>
        <p:spPr>
          <a:xfrm>
            <a:off x="97575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18" name="Rectangle 17" hidden="1">
            <a:extLst>
              <a:ext uri="{FF2B5EF4-FFF2-40B4-BE49-F238E27FC236}">
                <a16:creationId xmlns:a16="http://schemas.microsoft.com/office/drawing/2014/main" id="{2C7B45E7-1F83-4137-A47D-8B64435080C5}"/>
              </a:ext>
            </a:extLst>
          </p:cNvPr>
          <p:cNvSpPr/>
          <p:nvPr userDrawn="1">
            <p:custDataLst>
              <p:tags r:id="rId38"/>
            </p:custDataLst>
          </p:nvPr>
        </p:nvSpPr>
        <p:spPr>
          <a:xfrm>
            <a:off x="111075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19" name="Rectangle 18" hidden="1">
            <a:extLst>
              <a:ext uri="{FF2B5EF4-FFF2-40B4-BE49-F238E27FC236}">
                <a16:creationId xmlns:a16="http://schemas.microsoft.com/office/drawing/2014/main" id="{A8B3B5FE-7988-4FC0-84E6-9CF1C3C4CA51}"/>
              </a:ext>
            </a:extLst>
          </p:cNvPr>
          <p:cNvSpPr/>
          <p:nvPr userDrawn="1">
            <p:custDataLst>
              <p:tags r:id="rId39"/>
            </p:custDataLst>
          </p:nvPr>
        </p:nvSpPr>
        <p:spPr>
          <a:xfrm>
            <a:off x="168150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0" name="Rectangle 19" hidden="1">
            <a:extLst>
              <a:ext uri="{FF2B5EF4-FFF2-40B4-BE49-F238E27FC236}">
                <a16:creationId xmlns:a16="http://schemas.microsoft.com/office/drawing/2014/main" id="{1EDC7C3A-9F84-479D-9C27-16EAE38E647C}"/>
              </a:ext>
            </a:extLst>
          </p:cNvPr>
          <p:cNvSpPr/>
          <p:nvPr userDrawn="1">
            <p:custDataLst>
              <p:tags r:id="rId40"/>
            </p:custDataLst>
          </p:nvPr>
        </p:nvSpPr>
        <p:spPr>
          <a:xfrm>
            <a:off x="181650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1" name="Rectangle 20" hidden="1">
            <a:extLst>
              <a:ext uri="{FF2B5EF4-FFF2-40B4-BE49-F238E27FC236}">
                <a16:creationId xmlns:a16="http://schemas.microsoft.com/office/drawing/2014/main" id="{0D6D4D25-7264-48B4-AADE-6A2F1A824C8B}"/>
              </a:ext>
            </a:extLst>
          </p:cNvPr>
          <p:cNvSpPr/>
          <p:nvPr userDrawn="1">
            <p:custDataLst>
              <p:tags r:id="rId41"/>
            </p:custDataLst>
          </p:nvPr>
        </p:nvSpPr>
        <p:spPr>
          <a:xfrm>
            <a:off x="238725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2" name="Rectangle 21" hidden="1">
            <a:extLst>
              <a:ext uri="{FF2B5EF4-FFF2-40B4-BE49-F238E27FC236}">
                <a16:creationId xmlns:a16="http://schemas.microsoft.com/office/drawing/2014/main" id="{D415979B-387F-475E-814F-C88D5AB822CB}"/>
              </a:ext>
            </a:extLst>
          </p:cNvPr>
          <p:cNvSpPr/>
          <p:nvPr userDrawn="1">
            <p:custDataLst>
              <p:tags r:id="rId42"/>
            </p:custDataLst>
          </p:nvPr>
        </p:nvSpPr>
        <p:spPr>
          <a:xfrm>
            <a:off x="252225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3" name="Rectangle 22" hidden="1">
            <a:extLst>
              <a:ext uri="{FF2B5EF4-FFF2-40B4-BE49-F238E27FC236}">
                <a16:creationId xmlns:a16="http://schemas.microsoft.com/office/drawing/2014/main" id="{877E9948-C983-44F5-B38B-9D9B79AB0C13}"/>
              </a:ext>
            </a:extLst>
          </p:cNvPr>
          <p:cNvSpPr/>
          <p:nvPr userDrawn="1">
            <p:custDataLst>
              <p:tags r:id="rId43"/>
            </p:custDataLst>
          </p:nvPr>
        </p:nvSpPr>
        <p:spPr>
          <a:xfrm>
            <a:off x="309300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4" name="Rectangle 23" hidden="1">
            <a:extLst>
              <a:ext uri="{FF2B5EF4-FFF2-40B4-BE49-F238E27FC236}">
                <a16:creationId xmlns:a16="http://schemas.microsoft.com/office/drawing/2014/main" id="{C90019DE-0E2E-4D25-8EBB-2AA6C9805FCB}"/>
              </a:ext>
            </a:extLst>
          </p:cNvPr>
          <p:cNvSpPr/>
          <p:nvPr userDrawn="1">
            <p:custDataLst>
              <p:tags r:id="rId44"/>
            </p:custDataLst>
          </p:nvPr>
        </p:nvSpPr>
        <p:spPr>
          <a:xfrm>
            <a:off x="322800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5" name="Rectangle 24" hidden="1">
            <a:extLst>
              <a:ext uri="{FF2B5EF4-FFF2-40B4-BE49-F238E27FC236}">
                <a16:creationId xmlns:a16="http://schemas.microsoft.com/office/drawing/2014/main" id="{5743DD09-14AA-4131-9DA2-5E4B49BF5418}"/>
              </a:ext>
            </a:extLst>
          </p:cNvPr>
          <p:cNvSpPr/>
          <p:nvPr userDrawn="1">
            <p:custDataLst>
              <p:tags r:id="rId45"/>
            </p:custDataLst>
          </p:nvPr>
        </p:nvSpPr>
        <p:spPr>
          <a:xfrm>
            <a:off x="379875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6" name="Rectangle 25" hidden="1">
            <a:extLst>
              <a:ext uri="{FF2B5EF4-FFF2-40B4-BE49-F238E27FC236}">
                <a16:creationId xmlns:a16="http://schemas.microsoft.com/office/drawing/2014/main" id="{54D98BB9-B9BA-4230-9B6C-2B0937D4CADC}"/>
              </a:ext>
            </a:extLst>
          </p:cNvPr>
          <p:cNvSpPr/>
          <p:nvPr userDrawn="1">
            <p:custDataLst>
              <p:tags r:id="rId46"/>
            </p:custDataLst>
          </p:nvPr>
        </p:nvSpPr>
        <p:spPr>
          <a:xfrm>
            <a:off x="393375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7" name="Rectangle 26" hidden="1">
            <a:extLst>
              <a:ext uri="{FF2B5EF4-FFF2-40B4-BE49-F238E27FC236}">
                <a16:creationId xmlns:a16="http://schemas.microsoft.com/office/drawing/2014/main" id="{0E84BDF3-3A6F-4957-9C70-3E513F17F8E6}"/>
              </a:ext>
            </a:extLst>
          </p:cNvPr>
          <p:cNvSpPr/>
          <p:nvPr userDrawn="1">
            <p:custDataLst>
              <p:tags r:id="rId47"/>
            </p:custDataLst>
          </p:nvPr>
        </p:nvSpPr>
        <p:spPr>
          <a:xfrm>
            <a:off x="450450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8" name="Rectangle 27" hidden="1">
            <a:extLst>
              <a:ext uri="{FF2B5EF4-FFF2-40B4-BE49-F238E27FC236}">
                <a16:creationId xmlns:a16="http://schemas.microsoft.com/office/drawing/2014/main" id="{F8D87BF2-62DC-4044-8884-CD295F80035D}"/>
              </a:ext>
            </a:extLst>
          </p:cNvPr>
          <p:cNvSpPr/>
          <p:nvPr userDrawn="1">
            <p:custDataLst>
              <p:tags r:id="rId48"/>
            </p:custDataLst>
          </p:nvPr>
        </p:nvSpPr>
        <p:spPr>
          <a:xfrm>
            <a:off x="463950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29" name="Rectangle 28" hidden="1">
            <a:extLst>
              <a:ext uri="{FF2B5EF4-FFF2-40B4-BE49-F238E27FC236}">
                <a16:creationId xmlns:a16="http://schemas.microsoft.com/office/drawing/2014/main" id="{997FA058-ADE0-4733-B4D3-D07665FA08E4}"/>
              </a:ext>
            </a:extLst>
          </p:cNvPr>
          <p:cNvSpPr/>
          <p:nvPr userDrawn="1">
            <p:custDataLst>
              <p:tags r:id="rId49"/>
            </p:custDataLst>
          </p:nvPr>
        </p:nvSpPr>
        <p:spPr>
          <a:xfrm>
            <a:off x="521025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0" name="Rectangle 29" hidden="1">
            <a:extLst>
              <a:ext uri="{FF2B5EF4-FFF2-40B4-BE49-F238E27FC236}">
                <a16:creationId xmlns:a16="http://schemas.microsoft.com/office/drawing/2014/main" id="{CF0CB68A-836B-4424-A951-4595D080DA84}"/>
              </a:ext>
            </a:extLst>
          </p:cNvPr>
          <p:cNvSpPr/>
          <p:nvPr userDrawn="1">
            <p:custDataLst>
              <p:tags r:id="rId50"/>
            </p:custDataLst>
          </p:nvPr>
        </p:nvSpPr>
        <p:spPr>
          <a:xfrm>
            <a:off x="534525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1" name="Rectangle 30" hidden="1">
            <a:extLst>
              <a:ext uri="{FF2B5EF4-FFF2-40B4-BE49-F238E27FC236}">
                <a16:creationId xmlns:a16="http://schemas.microsoft.com/office/drawing/2014/main" id="{37E6161D-D1CC-43BF-868E-E0728DA933D2}"/>
              </a:ext>
            </a:extLst>
          </p:cNvPr>
          <p:cNvSpPr/>
          <p:nvPr userDrawn="1">
            <p:custDataLst>
              <p:tags r:id="rId51"/>
            </p:custDataLst>
          </p:nvPr>
        </p:nvSpPr>
        <p:spPr>
          <a:xfrm>
            <a:off x="591600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2" name="Rectangle 31" hidden="1">
            <a:extLst>
              <a:ext uri="{FF2B5EF4-FFF2-40B4-BE49-F238E27FC236}">
                <a16:creationId xmlns:a16="http://schemas.microsoft.com/office/drawing/2014/main" id="{B91C25CE-0CFC-46B9-8355-74CBDF16BA65}"/>
              </a:ext>
            </a:extLst>
          </p:cNvPr>
          <p:cNvSpPr/>
          <p:nvPr userDrawn="1">
            <p:custDataLst>
              <p:tags r:id="rId52"/>
            </p:custDataLst>
          </p:nvPr>
        </p:nvSpPr>
        <p:spPr>
          <a:xfrm>
            <a:off x="605100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3" name="Rectangle 32" hidden="1">
            <a:extLst>
              <a:ext uri="{FF2B5EF4-FFF2-40B4-BE49-F238E27FC236}">
                <a16:creationId xmlns:a16="http://schemas.microsoft.com/office/drawing/2014/main" id="{DE20CDAE-9F45-4CE8-A05F-6A96B2B5939F}"/>
              </a:ext>
            </a:extLst>
          </p:cNvPr>
          <p:cNvSpPr/>
          <p:nvPr userDrawn="1">
            <p:custDataLst>
              <p:tags r:id="rId53"/>
            </p:custDataLst>
          </p:nvPr>
        </p:nvSpPr>
        <p:spPr>
          <a:xfrm>
            <a:off x="662175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4" name="Rectangle 33" hidden="1">
            <a:extLst>
              <a:ext uri="{FF2B5EF4-FFF2-40B4-BE49-F238E27FC236}">
                <a16:creationId xmlns:a16="http://schemas.microsoft.com/office/drawing/2014/main" id="{6432E07F-A333-4B52-865F-B73930C08029}"/>
              </a:ext>
            </a:extLst>
          </p:cNvPr>
          <p:cNvSpPr/>
          <p:nvPr userDrawn="1">
            <p:custDataLst>
              <p:tags r:id="rId54"/>
            </p:custDataLst>
          </p:nvPr>
        </p:nvSpPr>
        <p:spPr>
          <a:xfrm>
            <a:off x="675675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5" name="Rectangle 34" hidden="1">
            <a:extLst>
              <a:ext uri="{FF2B5EF4-FFF2-40B4-BE49-F238E27FC236}">
                <a16:creationId xmlns:a16="http://schemas.microsoft.com/office/drawing/2014/main" id="{4391A0C5-6CD6-4DC4-8D81-B703452F5556}"/>
              </a:ext>
            </a:extLst>
          </p:cNvPr>
          <p:cNvSpPr/>
          <p:nvPr userDrawn="1">
            <p:custDataLst>
              <p:tags r:id="rId55"/>
            </p:custDataLst>
          </p:nvPr>
        </p:nvSpPr>
        <p:spPr>
          <a:xfrm>
            <a:off x="732750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6" name="Rectangle 35" hidden="1">
            <a:extLst>
              <a:ext uri="{FF2B5EF4-FFF2-40B4-BE49-F238E27FC236}">
                <a16:creationId xmlns:a16="http://schemas.microsoft.com/office/drawing/2014/main" id="{C2BB7253-FD9F-45C4-B7EC-3DFA632E9A5C}"/>
              </a:ext>
            </a:extLst>
          </p:cNvPr>
          <p:cNvSpPr/>
          <p:nvPr userDrawn="1">
            <p:custDataLst>
              <p:tags r:id="rId56"/>
            </p:custDataLst>
          </p:nvPr>
        </p:nvSpPr>
        <p:spPr>
          <a:xfrm>
            <a:off x="746250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7" name="Rectangle 36" hidden="1">
            <a:extLst>
              <a:ext uri="{FF2B5EF4-FFF2-40B4-BE49-F238E27FC236}">
                <a16:creationId xmlns:a16="http://schemas.microsoft.com/office/drawing/2014/main" id="{8551C5F9-5795-44CA-A212-05C6ED297020}"/>
              </a:ext>
            </a:extLst>
          </p:cNvPr>
          <p:cNvSpPr/>
          <p:nvPr userDrawn="1">
            <p:custDataLst>
              <p:tags r:id="rId57"/>
            </p:custDataLst>
          </p:nvPr>
        </p:nvSpPr>
        <p:spPr>
          <a:xfrm>
            <a:off x="8033250" y="405000"/>
            <a:ext cx="13500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sp>
        <p:nvSpPr>
          <p:cNvPr id="38" name="Rectangle 37" hidden="1">
            <a:extLst>
              <a:ext uri="{FF2B5EF4-FFF2-40B4-BE49-F238E27FC236}">
                <a16:creationId xmlns:a16="http://schemas.microsoft.com/office/drawing/2014/main" id="{9BA724BC-F1B2-426A-9B61-ACA60B3A108B}"/>
              </a:ext>
            </a:extLst>
          </p:cNvPr>
          <p:cNvSpPr/>
          <p:nvPr userDrawn="1">
            <p:custDataLst>
              <p:tags r:id="rId58"/>
            </p:custDataLst>
          </p:nvPr>
        </p:nvSpPr>
        <p:spPr>
          <a:xfrm>
            <a:off x="8168250" y="405000"/>
            <a:ext cx="570750" cy="4131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a:p>
        </p:txBody>
      </p:sp>
      <p:grpSp>
        <p:nvGrpSpPr>
          <p:cNvPr id="40" name="Logo">
            <a:extLst>
              <a:ext uri="{FF2B5EF4-FFF2-40B4-BE49-F238E27FC236}">
                <a16:creationId xmlns:a16="http://schemas.microsoft.com/office/drawing/2014/main" id="{41159307-D2B4-4D3F-A332-4F79D6D74E94}"/>
              </a:ext>
            </a:extLst>
          </p:cNvPr>
          <p:cNvGrpSpPr/>
          <p:nvPr userDrawn="1"/>
        </p:nvGrpSpPr>
        <p:grpSpPr>
          <a:xfrm>
            <a:off x="8169908" y="4763189"/>
            <a:ext cx="566882" cy="242106"/>
            <a:chOff x="6380216" y="4059273"/>
            <a:chExt cx="2905863" cy="1241045"/>
          </a:xfrm>
        </p:grpSpPr>
        <p:sp>
          <p:nvSpPr>
            <p:cNvPr id="41" name="Freeform: Shape 40">
              <a:extLst>
                <a:ext uri="{FF2B5EF4-FFF2-40B4-BE49-F238E27FC236}">
                  <a16:creationId xmlns:a16="http://schemas.microsoft.com/office/drawing/2014/main" id="{58D12840-1B77-4571-AEF6-084C7CA9B155}"/>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sz="1275"/>
            </a:p>
          </p:txBody>
        </p:sp>
        <p:sp>
          <p:nvSpPr>
            <p:cNvPr id="42" name="Freeform: Shape 41">
              <a:extLst>
                <a:ext uri="{FF2B5EF4-FFF2-40B4-BE49-F238E27FC236}">
                  <a16:creationId xmlns:a16="http://schemas.microsoft.com/office/drawing/2014/main" id="{A2A81581-576B-48A7-8DE8-ED168555C1E3}"/>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sz="1275"/>
            </a:p>
          </p:txBody>
        </p:sp>
        <p:sp>
          <p:nvSpPr>
            <p:cNvPr id="43" name="Freeform: Shape 42">
              <a:extLst>
                <a:ext uri="{FF2B5EF4-FFF2-40B4-BE49-F238E27FC236}">
                  <a16:creationId xmlns:a16="http://schemas.microsoft.com/office/drawing/2014/main" id="{AC230431-2867-4E73-880C-8C7079DEE770}"/>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sz="1275"/>
            </a:p>
          </p:txBody>
        </p:sp>
        <p:sp>
          <p:nvSpPr>
            <p:cNvPr id="44" name="Freeform: Shape 43">
              <a:extLst>
                <a:ext uri="{FF2B5EF4-FFF2-40B4-BE49-F238E27FC236}">
                  <a16:creationId xmlns:a16="http://schemas.microsoft.com/office/drawing/2014/main" id="{4953E370-A14B-4752-8604-69F1D46FD559}"/>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sz="1275"/>
            </a:p>
          </p:txBody>
        </p:sp>
        <p:sp>
          <p:nvSpPr>
            <p:cNvPr id="45" name="Freeform: Shape 44">
              <a:extLst>
                <a:ext uri="{FF2B5EF4-FFF2-40B4-BE49-F238E27FC236}">
                  <a16:creationId xmlns:a16="http://schemas.microsoft.com/office/drawing/2014/main" id="{E6EAE3BE-38C7-419F-AAB5-25C869D361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sz="1275"/>
            </a:p>
          </p:txBody>
        </p:sp>
        <p:sp>
          <p:nvSpPr>
            <p:cNvPr id="46" name="Freeform: Shape 45">
              <a:extLst>
                <a:ext uri="{FF2B5EF4-FFF2-40B4-BE49-F238E27FC236}">
                  <a16:creationId xmlns:a16="http://schemas.microsoft.com/office/drawing/2014/main" id="{34311A0A-BE4B-477F-A258-403879A87BF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sz="1275"/>
            </a:p>
          </p:txBody>
        </p:sp>
      </p:grpSp>
      <p:sp>
        <p:nvSpPr>
          <p:cNvPr id="4" name="Date Placeholder 3"/>
          <p:cNvSpPr>
            <a:spLocks noGrp="1"/>
          </p:cNvSpPr>
          <p:nvPr>
            <p:ph type="dt" sz="half" idx="2"/>
          </p:nvPr>
        </p:nvSpPr>
        <p:spPr>
          <a:xfrm>
            <a:off x="0" y="5143500"/>
            <a:ext cx="0" cy="0"/>
          </a:xfrm>
          <a:prstGeom prst="rect">
            <a:avLst/>
          </a:prstGeom>
        </p:spPr>
        <p:txBody>
          <a:bodyPr vert="horz" lIns="0" tIns="0" rIns="0" bIns="0" rtlCol="0" anchor="t" anchorCtr="0"/>
          <a:lstStyle>
            <a:lvl1pPr algn="r">
              <a:defRPr sz="525">
                <a:noFill/>
              </a:defRPr>
            </a:lvl1pPr>
          </a:lstStyle>
          <a:p>
            <a:endParaRPr lang="en-GB" sz="525"/>
          </a:p>
        </p:txBody>
      </p:sp>
      <p:sp>
        <p:nvSpPr>
          <p:cNvPr id="5" name="Footer Placeholder 4"/>
          <p:cNvSpPr>
            <a:spLocks noGrp="1"/>
          </p:cNvSpPr>
          <p:nvPr>
            <p:ph type="ftr" sz="quarter" idx="3"/>
          </p:nvPr>
        </p:nvSpPr>
        <p:spPr>
          <a:xfrm>
            <a:off x="1817100" y="4830300"/>
            <a:ext cx="1979100" cy="113400"/>
          </a:xfrm>
          <a:prstGeom prst="rect">
            <a:avLst/>
          </a:prstGeom>
        </p:spPr>
        <p:txBody>
          <a:bodyPr vert="horz" lIns="0" tIns="0" rIns="0" bIns="0" rtlCol="0" anchor="t" anchorCtr="0"/>
          <a:lstStyle>
            <a:lvl1pPr algn="l">
              <a:defRPr sz="525" b="0" cap="all" baseline="0">
                <a:solidFill>
                  <a:schemeClr val="accent1"/>
                </a:solidFill>
              </a:defRPr>
            </a:lvl1pPr>
          </a:lstStyle>
          <a:p>
            <a:endParaRPr lang="en-GB"/>
          </a:p>
        </p:txBody>
      </p:sp>
      <p:sp>
        <p:nvSpPr>
          <p:cNvPr id="6" name="Slide Number Placeholder 5"/>
          <p:cNvSpPr>
            <a:spLocks noGrp="1"/>
          </p:cNvSpPr>
          <p:nvPr>
            <p:ph type="sldNum" sz="quarter" idx="4"/>
          </p:nvPr>
        </p:nvSpPr>
        <p:spPr>
          <a:xfrm>
            <a:off x="405000" y="4830300"/>
            <a:ext cx="199800" cy="113400"/>
          </a:xfrm>
          <a:prstGeom prst="rect">
            <a:avLst/>
          </a:prstGeom>
        </p:spPr>
        <p:txBody>
          <a:bodyPr vert="horz" lIns="0" tIns="0" rIns="0" bIns="0" rtlCol="0" anchor="t" anchorCtr="0"/>
          <a:lstStyle>
            <a:lvl1pPr algn="l">
              <a:defRPr sz="525">
                <a:solidFill>
                  <a:schemeClr val="accent1"/>
                </a:solidFill>
              </a:defRPr>
            </a:lvl1pPr>
          </a:lstStyle>
          <a:p>
            <a:fld id="{5BA07366-CB75-4AA8-9E5B-928B849F427C}" type="slidenum">
              <a:rPr lang="en-GB" smtClean="0"/>
              <a:pPr/>
              <a:t>‹#›</a:t>
            </a:fld>
            <a:endParaRPr lang="en-GB"/>
          </a:p>
        </p:txBody>
      </p:sp>
      <p:sp>
        <p:nvSpPr>
          <p:cNvPr id="11" name="_SD_FLD_Copyright"/>
          <p:cNvSpPr txBox="1"/>
          <p:nvPr userDrawn="1"/>
        </p:nvSpPr>
        <p:spPr>
          <a:xfrm>
            <a:off x="639900" y="4830301"/>
            <a:ext cx="209994" cy="80791"/>
          </a:xfrm>
          <a:prstGeom prst="rect">
            <a:avLst/>
          </a:prstGeom>
          <a:noFill/>
        </p:spPr>
        <p:txBody>
          <a:bodyPr wrap="none" lIns="0" tIns="0" rIns="0" bIns="0" rtlCol="0">
            <a:spAutoFit/>
          </a:bodyPr>
          <a:lstStyle/>
          <a:p>
            <a:r>
              <a:rPr lang="en-GB" sz="525" noProof="0">
                <a:solidFill>
                  <a:schemeClr val="accent1"/>
                </a:solidFill>
              </a:rPr>
              <a:t>DNV ©</a:t>
            </a:r>
          </a:p>
        </p:txBody>
      </p:sp>
      <p:sp>
        <p:nvSpPr>
          <p:cNvPr id="16" name="SD_FLD_DocumentDate"/>
          <p:cNvSpPr txBox="1">
            <a:spLocks noChangeArrowheads="1"/>
          </p:cNvSpPr>
          <p:nvPr userDrawn="1"/>
        </p:nvSpPr>
        <p:spPr bwMode="auto">
          <a:xfrm>
            <a:off x="874800" y="4830300"/>
            <a:ext cx="899100" cy="1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525" cap="all" baseline="0">
                <a:solidFill>
                  <a:schemeClr val="accent1"/>
                </a:solidFill>
                <a:ea typeface="ＭＳ Ｐゴシック" charset="-128"/>
                <a:cs typeface="Arial" charset="0"/>
              </a:rPr>
              <a:t>14 September 2021</a:t>
            </a:r>
          </a:p>
        </p:txBody>
      </p:sp>
      <p:sp>
        <p:nvSpPr>
          <p:cNvPr id="39" name="SD_FLD_Confidentiality">
            <a:extLst>
              <a:ext uri="{FF2B5EF4-FFF2-40B4-BE49-F238E27FC236}">
                <a16:creationId xmlns:a16="http://schemas.microsoft.com/office/drawing/2014/main" id="{93DBE27C-CF05-4B0E-B0C5-CDDB19365D12}"/>
              </a:ext>
            </a:extLst>
          </p:cNvPr>
          <p:cNvSpPr/>
          <p:nvPr userDrawn="1"/>
        </p:nvSpPr>
        <p:spPr>
          <a:xfrm>
            <a:off x="5348700" y="4830300"/>
            <a:ext cx="1830600" cy="1134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685800" rtl="0" eaLnBrk="1" latinLnBrk="0" hangingPunct="1">
              <a:lnSpc>
                <a:spcPct val="100000"/>
              </a:lnSpc>
              <a:spcBef>
                <a:spcPts val="0"/>
              </a:spcBef>
            </a:pPr>
            <a:endParaRPr lang="en-GB" sz="525" b="0" kern="1200" cap="all" baseline="0">
              <a:solidFill>
                <a:schemeClr val="accent1"/>
              </a:solidFill>
              <a:latin typeface="+mn-lt"/>
              <a:ea typeface="+mn-ea"/>
              <a:cs typeface="+mn-cs"/>
            </a:endParaRPr>
          </a:p>
        </p:txBody>
      </p:sp>
      <p:sp>
        <p:nvSpPr>
          <p:cNvPr id="49" name="SD_FLD_Draft" hidden="1">
            <a:extLst>
              <a:ext uri="{FF2B5EF4-FFF2-40B4-BE49-F238E27FC236}">
                <a16:creationId xmlns:a16="http://schemas.microsoft.com/office/drawing/2014/main" id="{EBD04EA3-2614-447C-8C02-69A389AD5F0C}"/>
              </a:ext>
            </a:extLst>
          </p:cNvPr>
          <p:cNvSpPr txBox="1">
            <a:spLocks noChangeArrowheads="1"/>
          </p:cNvSpPr>
          <p:nvPr userDrawn="1"/>
        </p:nvSpPr>
        <p:spPr bwMode="auto">
          <a:xfrm>
            <a:off x="3932635" y="4674244"/>
            <a:ext cx="1275253" cy="15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0" anchor="t" anchorCtr="0"/>
          <a:lstStyle/>
          <a:p>
            <a:pPr algn="ctr">
              <a:lnSpc>
                <a:spcPct val="83000"/>
              </a:lnSpc>
              <a:spcBef>
                <a:spcPts val="0"/>
              </a:spcBef>
            </a:pPr>
            <a:r>
              <a:rPr lang="en-GB" altLang="ja-JP" sz="1200" b="0" cap="all" baseline="0">
                <a:solidFill>
                  <a:srgbClr val="C4262E"/>
                </a:solidFill>
                <a:ea typeface="ＭＳ Ｐゴシック" charset="-128"/>
                <a:cs typeface="Arial" charset="0"/>
              </a:rPr>
              <a:t>DRAFT</a:t>
            </a:r>
          </a:p>
        </p:txBody>
      </p:sp>
    </p:spTree>
    <p:extLst>
      <p:ext uri="{BB962C8B-B14F-4D97-AF65-F5344CB8AC3E}">
        <p14:creationId xmlns:p14="http://schemas.microsoft.com/office/powerpoint/2010/main" val="31654554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29" r:id="rId34"/>
  </p:sldLayoutIdLst>
  <p:hf hdr="0" ftr="0" dt="0"/>
  <p:txStyles>
    <p:titleStyle>
      <a:lvl1pPr algn="l" defTabSz="685800" rtl="0" eaLnBrk="1" latinLnBrk="0" hangingPunct="1">
        <a:lnSpc>
          <a:spcPct val="83000"/>
        </a:lnSpc>
        <a:spcBef>
          <a:spcPct val="0"/>
        </a:spcBef>
        <a:buNone/>
        <a:defRPr sz="2700" b="0" kern="1200">
          <a:solidFill>
            <a:schemeClr val="accent1"/>
          </a:solidFill>
          <a:latin typeface="+mj-lt"/>
          <a:ea typeface="+mj-ea"/>
          <a:cs typeface="+mj-cs"/>
        </a:defRPr>
      </a:lvl1pPr>
    </p:titleStyle>
    <p:bodyStyle>
      <a:lvl1pPr marL="135000" indent="-135000" algn="l" defTabSz="685800" rtl="0" eaLnBrk="1" latinLnBrk="0" hangingPunct="1">
        <a:lnSpc>
          <a:spcPct val="100000"/>
        </a:lnSpc>
        <a:spcBef>
          <a:spcPts val="900"/>
        </a:spcBef>
        <a:buClrTx/>
        <a:buFont typeface="Arial" panose="020B0604020202020204" pitchFamily="34" charset="0"/>
        <a:buChar char="•"/>
        <a:defRPr sz="1500" b="0" kern="1200">
          <a:solidFill>
            <a:schemeClr val="accent1"/>
          </a:solidFill>
          <a:latin typeface="+mn-lt"/>
          <a:ea typeface="+mn-ea"/>
          <a:cs typeface="+mn-cs"/>
        </a:defRPr>
      </a:lvl1pPr>
      <a:lvl2pPr marL="270000" indent="-135000" algn="l" defTabSz="685800" rtl="0" eaLnBrk="1" latinLnBrk="0" hangingPunct="1">
        <a:lnSpc>
          <a:spcPct val="100000"/>
        </a:lnSpc>
        <a:spcBef>
          <a:spcPts val="450"/>
        </a:spcBef>
        <a:buClrTx/>
        <a:buFont typeface="Arial" panose="020B0604020202020204" pitchFamily="34" charset="0"/>
        <a:buChar char="•"/>
        <a:defRPr sz="1350" kern="1200">
          <a:solidFill>
            <a:schemeClr val="accent1"/>
          </a:solidFill>
          <a:latin typeface="+mn-lt"/>
          <a:ea typeface="+mn-ea"/>
          <a:cs typeface="+mn-cs"/>
        </a:defRPr>
      </a:lvl2pPr>
      <a:lvl3pPr marL="405000" indent="-135000" algn="l" defTabSz="685800" rtl="0" eaLnBrk="1" latinLnBrk="0" hangingPunct="1">
        <a:lnSpc>
          <a:spcPct val="100000"/>
        </a:lnSpc>
        <a:spcBef>
          <a:spcPts val="450"/>
        </a:spcBef>
        <a:buClrTx/>
        <a:buFont typeface="Arial" panose="020B0604020202020204" pitchFamily="34" charset="0"/>
        <a:buChar char="•"/>
        <a:defRPr sz="1200" kern="1200">
          <a:solidFill>
            <a:schemeClr val="accent1"/>
          </a:solidFill>
          <a:latin typeface="+mn-lt"/>
          <a:ea typeface="+mn-ea"/>
          <a:cs typeface="+mn-cs"/>
        </a:defRPr>
      </a:lvl3pPr>
      <a:lvl4pPr marL="0" indent="0" algn="l" defTabSz="685800" rtl="0" eaLnBrk="1" latinLnBrk="0" hangingPunct="1">
        <a:lnSpc>
          <a:spcPct val="90000"/>
        </a:lnSpc>
        <a:spcBef>
          <a:spcPts val="450"/>
        </a:spcBef>
        <a:buClrTx/>
        <a:buFont typeface="Arial" panose="020B0604020202020204" pitchFamily="34" charset="0"/>
        <a:buChar char="​"/>
        <a:defRPr sz="1500" b="1" kern="1200">
          <a:solidFill>
            <a:schemeClr val="accent1"/>
          </a:solidFill>
          <a:latin typeface="+mn-lt"/>
          <a:ea typeface="+mn-ea"/>
          <a:cs typeface="+mn-cs"/>
        </a:defRPr>
      </a:lvl4pPr>
      <a:lvl5pPr marL="0" indent="0" algn="l" defTabSz="685800" rtl="0" eaLnBrk="1" latinLnBrk="0" hangingPunct="1">
        <a:lnSpc>
          <a:spcPct val="100000"/>
        </a:lnSpc>
        <a:spcBef>
          <a:spcPts val="900"/>
        </a:spcBef>
        <a:buClrTx/>
        <a:buFont typeface="Arial" panose="020B0604020202020204" pitchFamily="34" charset="0"/>
        <a:buChar char="​"/>
        <a:defRPr sz="1500" kern="1200">
          <a:solidFill>
            <a:schemeClr val="accent1"/>
          </a:solidFill>
          <a:latin typeface="+mn-lt"/>
          <a:ea typeface="+mn-ea"/>
          <a:cs typeface="+mn-cs"/>
        </a:defRPr>
      </a:lvl5pPr>
      <a:lvl6pPr marL="0" indent="0" algn="l" defTabSz="685800" rtl="0" eaLnBrk="1" latinLnBrk="0" hangingPunct="1">
        <a:spcBef>
          <a:spcPts val="450"/>
        </a:spcBef>
        <a:buFont typeface="Arial" panose="020B0604020202020204" pitchFamily="34" charset="0"/>
        <a:buChar char="​"/>
        <a:defRPr sz="750" b="1" kern="1200">
          <a:solidFill>
            <a:schemeClr val="accent1"/>
          </a:solidFill>
          <a:latin typeface="+mn-lt"/>
          <a:ea typeface="+mn-ea"/>
          <a:cs typeface="+mn-cs"/>
        </a:defRPr>
      </a:lvl6pPr>
      <a:lvl7pPr marL="0" indent="0" algn="l" defTabSz="685800" rtl="0" eaLnBrk="1" latinLnBrk="0" hangingPunct="1">
        <a:spcBef>
          <a:spcPts val="450"/>
        </a:spcBef>
        <a:buFont typeface="Arial" panose="020B0604020202020204" pitchFamily="34" charset="0"/>
        <a:buChar char="​"/>
        <a:defRPr sz="750" kern="1200">
          <a:solidFill>
            <a:schemeClr val="accent1"/>
          </a:solidFill>
          <a:latin typeface="+mn-lt"/>
          <a:ea typeface="+mn-ea"/>
          <a:cs typeface="+mn-cs"/>
        </a:defRPr>
      </a:lvl7pPr>
      <a:lvl8pPr marL="135000" indent="-135000" algn="l" defTabSz="685800" rtl="0" eaLnBrk="1" latinLnBrk="0" hangingPunct="1">
        <a:spcBef>
          <a:spcPts val="450"/>
        </a:spcBef>
        <a:buFont typeface="Arial" pitchFamily="34" charset="0"/>
        <a:buChar char="•"/>
        <a:defRPr sz="750" kern="1200">
          <a:solidFill>
            <a:schemeClr val="accent1"/>
          </a:solidFill>
          <a:latin typeface="+mn-lt"/>
          <a:ea typeface="+mn-ea"/>
          <a:cs typeface="+mn-cs"/>
        </a:defRPr>
      </a:lvl8pPr>
      <a:lvl9pPr marL="0" indent="0" algn="l" defTabSz="685800" rtl="0" eaLnBrk="1" latinLnBrk="0" hangingPunct="1">
        <a:lnSpc>
          <a:spcPct val="83000"/>
        </a:lnSpc>
        <a:spcBef>
          <a:spcPts val="0"/>
        </a:spcBef>
        <a:buFont typeface="Arial" panose="020B0604020202020204" pitchFamily="34" charset="0"/>
        <a:buChar char="​"/>
        <a:defRPr sz="4500" b="1" kern="1200" spc="-225" baseline="0">
          <a:solidFill>
            <a:schemeClr val="accent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2" pos="819">
          <p15:clr>
            <a:srgbClr val="F26B43"/>
          </p15:clr>
        </p15:guide>
        <p15:guide id="3" orient="horz" pos="340">
          <p15:clr>
            <a:srgbClr val="F26B43"/>
          </p15:clr>
        </p15:guide>
        <p15:guide id="4" orient="horz" pos="3809">
          <p15:clr>
            <a:srgbClr val="F26B43"/>
          </p15:clr>
        </p15:guide>
        <p15:guide id="5" pos="932">
          <p15:clr>
            <a:srgbClr val="F26B43"/>
          </p15:clr>
        </p15:guide>
        <p15:guide id="6" pos="1412">
          <p15:clr>
            <a:srgbClr val="F26B43"/>
          </p15:clr>
        </p15:guide>
        <p15:guide id="7" pos="1525">
          <p15:clr>
            <a:srgbClr val="F26B43"/>
          </p15:clr>
        </p15:guide>
        <p15:guide id="8" pos="2005">
          <p15:clr>
            <a:srgbClr val="F26B43"/>
          </p15:clr>
        </p15:guide>
        <p15:guide id="9" pos="2118">
          <p15:clr>
            <a:srgbClr val="F26B43"/>
          </p15:clr>
        </p15:guide>
        <p15:guide id="10" pos="2597">
          <p15:clr>
            <a:srgbClr val="F26B43"/>
          </p15:clr>
        </p15:guide>
        <p15:guide id="11" pos="2711">
          <p15:clr>
            <a:srgbClr val="F26B43"/>
          </p15:clr>
        </p15:guide>
        <p15:guide id="12" pos="3190">
          <p15:clr>
            <a:srgbClr val="F26B43"/>
          </p15:clr>
        </p15:guide>
        <p15:guide id="13" pos="3303">
          <p15:clr>
            <a:srgbClr val="F26B43"/>
          </p15:clr>
        </p15:guide>
        <p15:guide id="14" pos="3783">
          <p15:clr>
            <a:srgbClr val="F26B43"/>
          </p15:clr>
        </p15:guide>
        <p15:guide id="15" pos="3896">
          <p15:clr>
            <a:srgbClr val="F26B43"/>
          </p15:clr>
        </p15:guide>
        <p15:guide id="16" pos="4376">
          <p15:clr>
            <a:srgbClr val="F26B43"/>
          </p15:clr>
        </p15:guide>
        <p15:guide id="17" pos="4489">
          <p15:clr>
            <a:srgbClr val="F26B43"/>
          </p15:clr>
        </p15:guide>
        <p15:guide id="18" pos="4968">
          <p15:clr>
            <a:srgbClr val="F26B43"/>
          </p15:clr>
        </p15:guide>
        <p15:guide id="19" pos="5082">
          <p15:clr>
            <a:srgbClr val="F26B43"/>
          </p15:clr>
        </p15:guide>
        <p15:guide id="20" pos="5561">
          <p15:clr>
            <a:srgbClr val="F26B43"/>
          </p15:clr>
        </p15:guide>
        <p15:guide id="21" pos="5674">
          <p15:clr>
            <a:srgbClr val="F26B43"/>
          </p15:clr>
        </p15:guide>
        <p15:guide id="22" pos="6154">
          <p15:clr>
            <a:srgbClr val="F26B43"/>
          </p15:clr>
        </p15:guide>
        <p15:guide id="23" pos="6267">
          <p15:clr>
            <a:srgbClr val="F26B43"/>
          </p15:clr>
        </p15:guide>
        <p15:guide id="24" pos="6747">
          <p15:clr>
            <a:srgbClr val="F26B43"/>
          </p15:clr>
        </p15:guide>
        <p15:guide id="25" pos="6860">
          <p15:clr>
            <a:srgbClr val="F26B43"/>
          </p15:clr>
        </p15:guide>
        <p15:guide id="26" pos="7339">
          <p15:clr>
            <a:srgbClr val="F26B43"/>
          </p15:clr>
        </p15:guide>
        <p15:guide id="27" orient="horz" pos="109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37" y="425"/>
            <a:ext cx="9142199" cy="5149231"/>
          </a:xfrm>
          <a:prstGeom prst="rect">
            <a:avLst/>
          </a:prstGeom>
        </p:spPr>
      </p:pic>
      <p:sp>
        <p:nvSpPr>
          <p:cNvPr id="2" name="Title Placeholder 1"/>
          <p:cNvSpPr>
            <a:spLocks noGrp="1"/>
          </p:cNvSpPr>
          <p:nvPr>
            <p:ph type="title"/>
          </p:nvPr>
        </p:nvSpPr>
        <p:spPr>
          <a:xfrm>
            <a:off x="462911" y="877528"/>
            <a:ext cx="8229600" cy="548636"/>
          </a:xfrm>
          <a:prstGeom prst="rect">
            <a:avLst/>
          </a:prstGeom>
        </p:spPr>
        <p:txBody>
          <a:bodyPr vert="horz" lIns="0" tIns="0" rIns="0" bIns="0" rtlCol="0" anchor="t">
            <a:normAutofit/>
          </a:bodyPr>
          <a:lstStyle/>
          <a:p>
            <a:r>
              <a:rPr lang="nb-NO"/>
              <a:t>Klikk for å redigere tittelstil</a:t>
            </a:r>
          </a:p>
        </p:txBody>
      </p:sp>
      <p:sp>
        <p:nvSpPr>
          <p:cNvPr id="3" name="Text Placeholder 2"/>
          <p:cNvSpPr>
            <a:spLocks noGrp="1"/>
          </p:cNvSpPr>
          <p:nvPr>
            <p:ph type="body" idx="1"/>
          </p:nvPr>
        </p:nvSpPr>
        <p:spPr>
          <a:xfrm>
            <a:off x="462707" y="1795463"/>
            <a:ext cx="8229600" cy="3111956"/>
          </a:xfrm>
          <a:prstGeom prst="rect">
            <a:avLst/>
          </a:prstGeom>
        </p:spPr>
        <p:txBody>
          <a:bodyPr vert="horz" lIns="0" tIns="0" rIns="0" bIns="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2"/>
          </p:nvPr>
        </p:nvSpPr>
        <p:spPr>
          <a:xfrm>
            <a:off x="242548" y="151245"/>
            <a:ext cx="811406" cy="181514"/>
          </a:xfrm>
          <a:prstGeom prst="rect">
            <a:avLst/>
          </a:prstGeom>
        </p:spPr>
        <p:txBody>
          <a:bodyPr vert="horz" lIns="0" tIns="0" rIns="0" bIns="0" rtlCol="0" anchor="t"/>
          <a:lstStyle>
            <a:lvl1pPr algn="l">
              <a:defRPr sz="1008">
                <a:solidFill>
                  <a:srgbClr val="709791"/>
                </a:solidFill>
              </a:defRPr>
            </a:lvl1pPr>
          </a:lstStyle>
          <a:p>
            <a:fld id="{9CB5146C-131C-4B1C-B314-BA53FABE69F4}" type="datetime1">
              <a:rPr lang="nb-NO" smtClean="0"/>
              <a:pPr/>
              <a:t>22.11.2021</a:t>
            </a:fld>
            <a:endParaRPr lang="nb-NO"/>
          </a:p>
        </p:txBody>
      </p:sp>
      <p:sp>
        <p:nvSpPr>
          <p:cNvPr id="5" name="Footer Placeholder 4"/>
          <p:cNvSpPr>
            <a:spLocks noGrp="1"/>
          </p:cNvSpPr>
          <p:nvPr>
            <p:ph type="ftr" sz="quarter" idx="3"/>
          </p:nvPr>
        </p:nvSpPr>
        <p:spPr>
          <a:xfrm>
            <a:off x="1028847" y="151245"/>
            <a:ext cx="5678053" cy="181494"/>
          </a:xfrm>
          <a:prstGeom prst="rect">
            <a:avLst/>
          </a:prstGeom>
        </p:spPr>
        <p:txBody>
          <a:bodyPr vert="horz" lIns="0" tIns="0" rIns="0" bIns="0" rtlCol="0" anchor="t"/>
          <a:lstStyle>
            <a:lvl1pPr algn="l">
              <a:defRPr sz="1008" cap="all" baseline="0">
                <a:solidFill>
                  <a:srgbClr val="709791"/>
                </a:solidFill>
              </a:defRPr>
            </a:lvl1pPr>
          </a:lstStyle>
          <a:p>
            <a:r>
              <a:rPr lang="en-US"/>
              <a:t>- Presentation title. Insert from "Header &amp; Footer"</a:t>
            </a:r>
            <a:endParaRPr lang="nb-NO"/>
          </a:p>
        </p:txBody>
      </p:sp>
      <p:sp>
        <p:nvSpPr>
          <p:cNvPr id="6" name="Slide Number Placeholder 5"/>
          <p:cNvSpPr>
            <a:spLocks noGrp="1"/>
          </p:cNvSpPr>
          <p:nvPr>
            <p:ph type="sldNum" sz="quarter" idx="4"/>
          </p:nvPr>
        </p:nvSpPr>
        <p:spPr>
          <a:xfrm>
            <a:off x="8735464" y="4873108"/>
            <a:ext cx="317178" cy="241992"/>
          </a:xfrm>
          <a:prstGeom prst="rect">
            <a:avLst/>
          </a:prstGeom>
        </p:spPr>
        <p:txBody>
          <a:bodyPr vert="horz" lIns="0" tIns="0" rIns="0" bIns="0" rtlCol="0" anchor="ctr">
            <a:noAutofit/>
          </a:bodyPr>
          <a:lstStyle>
            <a:lvl1pPr algn="ctr">
              <a:defRPr sz="840">
                <a:solidFill>
                  <a:schemeClr val="tx1"/>
                </a:solidFill>
              </a:defRPr>
            </a:lvl1pPr>
          </a:lstStyle>
          <a:p>
            <a:fld id="{0ECD7AB5-6537-4741-B594-27CBFDEE586D}" type="slidenum">
              <a:rPr lang="nb-NO" smtClean="0"/>
              <a:pPr/>
              <a:t>‹#›</a:t>
            </a:fld>
            <a:endParaRPr lang="nb-NO"/>
          </a:p>
        </p:txBody>
      </p:sp>
      <p:pic>
        <p:nvPicPr>
          <p:cNvPr id="7" name="Bild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452320" y="74340"/>
            <a:ext cx="1475656" cy="578229"/>
          </a:xfrm>
          <a:prstGeom prst="rect">
            <a:avLst/>
          </a:prstGeom>
        </p:spPr>
      </p:pic>
    </p:spTree>
    <p:extLst>
      <p:ext uri="{BB962C8B-B14F-4D97-AF65-F5344CB8AC3E}">
        <p14:creationId xmlns:p14="http://schemas.microsoft.com/office/powerpoint/2010/main" val="337173839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p:txStyles>
    <p:titleStyle>
      <a:lvl1pPr algn="l" defTabSz="717385" rtl="0" eaLnBrk="1" latinLnBrk="0" hangingPunct="1">
        <a:spcBef>
          <a:spcPct val="0"/>
        </a:spcBef>
        <a:buNone/>
        <a:defRPr sz="3025" kern="1200" cap="none" baseline="0">
          <a:solidFill>
            <a:srgbClr val="002439"/>
          </a:solidFill>
          <a:latin typeface="+mj-lt"/>
          <a:ea typeface="+mj-ea"/>
          <a:cs typeface="+mj-cs"/>
        </a:defRPr>
      </a:lvl1pPr>
    </p:titleStyle>
    <p:bodyStyle>
      <a:lvl1pPr marL="269019" indent="-269019" algn="l" defTabSz="717385" rtl="0" eaLnBrk="1" latinLnBrk="0" hangingPunct="1">
        <a:spcBef>
          <a:spcPct val="20000"/>
        </a:spcBef>
        <a:buFont typeface="Arial" pitchFamily="34" charset="0"/>
        <a:buChar char="•"/>
        <a:defRPr sz="3025" kern="1200">
          <a:solidFill>
            <a:srgbClr val="130C0E"/>
          </a:solidFill>
          <a:latin typeface="+mj-lt"/>
          <a:ea typeface="+mn-ea"/>
          <a:cs typeface="+mn-cs"/>
        </a:defRPr>
      </a:lvl1pPr>
      <a:lvl2pPr marL="904285" indent="-256080" algn="l" defTabSz="717385" rtl="0" eaLnBrk="1" latinLnBrk="0" hangingPunct="1">
        <a:spcBef>
          <a:spcPct val="20000"/>
        </a:spcBef>
        <a:buFont typeface="Arial" pitchFamily="34" charset="0"/>
        <a:buChar char="•"/>
        <a:defRPr sz="2689" kern="1200">
          <a:solidFill>
            <a:srgbClr val="130C0E"/>
          </a:solidFill>
          <a:latin typeface="+mn-lt"/>
          <a:ea typeface="+mn-ea"/>
          <a:cs typeface="+mn-cs"/>
        </a:defRPr>
      </a:lvl2pPr>
      <a:lvl3pPr marL="1232389" indent="-176056" algn="l" defTabSz="717385" rtl="0" eaLnBrk="1" latinLnBrk="0" hangingPunct="1">
        <a:spcBef>
          <a:spcPct val="20000"/>
        </a:spcBef>
        <a:buFont typeface="Arial" pitchFamily="34" charset="0"/>
        <a:buChar char="•"/>
        <a:defRPr sz="2016" kern="1200">
          <a:solidFill>
            <a:srgbClr val="130C0E"/>
          </a:solidFill>
          <a:latin typeface="+mn-lt"/>
          <a:ea typeface="+mn-ea"/>
          <a:cs typeface="+mn-cs"/>
        </a:defRPr>
      </a:lvl3pPr>
      <a:lvl4pPr marL="1360430" indent="-152048" algn="l" defTabSz="717385" rtl="0" eaLnBrk="1" latinLnBrk="0" hangingPunct="1">
        <a:spcBef>
          <a:spcPct val="20000"/>
        </a:spcBef>
        <a:buFont typeface="Arial" pitchFamily="34" charset="0"/>
        <a:buChar char="•"/>
        <a:defRPr sz="1512" kern="1200">
          <a:solidFill>
            <a:srgbClr val="130C0E"/>
          </a:solidFill>
          <a:latin typeface="+mn-lt"/>
          <a:ea typeface="+mn-ea"/>
          <a:cs typeface="+mn-cs"/>
        </a:defRPr>
      </a:lvl4pPr>
      <a:lvl5pPr marL="1504476" indent="-144046" algn="l" defTabSz="717385" rtl="0" eaLnBrk="1" latinLnBrk="0" hangingPunct="1">
        <a:spcBef>
          <a:spcPct val="20000"/>
        </a:spcBef>
        <a:buFont typeface="Arial" pitchFamily="34" charset="0"/>
        <a:buChar char="•"/>
        <a:defRPr sz="1008" kern="1200">
          <a:solidFill>
            <a:srgbClr val="130C0E"/>
          </a:solidFill>
          <a:latin typeface="+mn-lt"/>
          <a:ea typeface="+mn-ea"/>
          <a:cs typeface="+mn-cs"/>
        </a:defRPr>
      </a:lvl5pPr>
      <a:lvl6pPr marL="1972807" indent="-179347" algn="l" defTabSz="717385" rtl="0" eaLnBrk="1" latinLnBrk="0" hangingPunct="1">
        <a:spcBef>
          <a:spcPct val="20000"/>
        </a:spcBef>
        <a:buFont typeface="Arial" pitchFamily="34" charset="0"/>
        <a:buChar char="•"/>
        <a:defRPr sz="1596" kern="1200">
          <a:solidFill>
            <a:schemeClr val="tx1"/>
          </a:solidFill>
          <a:latin typeface="+mn-lt"/>
          <a:ea typeface="+mn-ea"/>
          <a:cs typeface="+mn-cs"/>
        </a:defRPr>
      </a:lvl6pPr>
      <a:lvl7pPr marL="2331501" indent="-179347" algn="l" defTabSz="717385" rtl="0" eaLnBrk="1" latinLnBrk="0" hangingPunct="1">
        <a:spcBef>
          <a:spcPct val="20000"/>
        </a:spcBef>
        <a:buFont typeface="Arial" pitchFamily="34" charset="0"/>
        <a:buChar char="•"/>
        <a:defRPr sz="1596" kern="1200">
          <a:solidFill>
            <a:schemeClr val="tx1"/>
          </a:solidFill>
          <a:latin typeface="+mn-lt"/>
          <a:ea typeface="+mn-ea"/>
          <a:cs typeface="+mn-cs"/>
        </a:defRPr>
      </a:lvl7pPr>
      <a:lvl8pPr marL="2690194" indent="-179347" algn="l" defTabSz="717385" rtl="0" eaLnBrk="1" latinLnBrk="0" hangingPunct="1">
        <a:spcBef>
          <a:spcPct val="20000"/>
        </a:spcBef>
        <a:buFont typeface="Arial" pitchFamily="34" charset="0"/>
        <a:buChar char="•"/>
        <a:defRPr sz="1596" kern="1200">
          <a:solidFill>
            <a:schemeClr val="tx1"/>
          </a:solidFill>
          <a:latin typeface="+mn-lt"/>
          <a:ea typeface="+mn-ea"/>
          <a:cs typeface="+mn-cs"/>
        </a:defRPr>
      </a:lvl8pPr>
      <a:lvl9pPr marL="3048886" indent="-179347" algn="l" defTabSz="717385" rtl="0" eaLnBrk="1" latinLnBrk="0" hangingPunct="1">
        <a:spcBef>
          <a:spcPct val="20000"/>
        </a:spcBef>
        <a:buFont typeface="Arial" pitchFamily="34" charset="0"/>
        <a:buChar char="•"/>
        <a:defRPr sz="1596" kern="1200">
          <a:solidFill>
            <a:schemeClr val="tx1"/>
          </a:solidFill>
          <a:latin typeface="+mn-lt"/>
          <a:ea typeface="+mn-ea"/>
          <a:cs typeface="+mn-cs"/>
        </a:defRPr>
      </a:lvl9pPr>
    </p:bodyStyle>
    <p:otherStyle>
      <a:defPPr>
        <a:defRPr lang="nb-NO"/>
      </a:defPPr>
      <a:lvl1pPr marL="0" algn="l" defTabSz="717385" rtl="0" eaLnBrk="1" latinLnBrk="0" hangingPunct="1">
        <a:defRPr sz="1427" kern="1200">
          <a:solidFill>
            <a:schemeClr val="tx1"/>
          </a:solidFill>
          <a:latin typeface="+mn-lt"/>
          <a:ea typeface="+mn-ea"/>
          <a:cs typeface="+mn-cs"/>
        </a:defRPr>
      </a:lvl1pPr>
      <a:lvl2pPr marL="358691" algn="l" defTabSz="717385" rtl="0" eaLnBrk="1" latinLnBrk="0" hangingPunct="1">
        <a:defRPr sz="1427" kern="1200">
          <a:solidFill>
            <a:schemeClr val="tx1"/>
          </a:solidFill>
          <a:latin typeface="+mn-lt"/>
          <a:ea typeface="+mn-ea"/>
          <a:cs typeface="+mn-cs"/>
        </a:defRPr>
      </a:lvl2pPr>
      <a:lvl3pPr marL="717385" algn="l" defTabSz="717385" rtl="0" eaLnBrk="1" latinLnBrk="0" hangingPunct="1">
        <a:defRPr sz="1427" kern="1200">
          <a:solidFill>
            <a:schemeClr val="tx1"/>
          </a:solidFill>
          <a:latin typeface="+mn-lt"/>
          <a:ea typeface="+mn-ea"/>
          <a:cs typeface="+mn-cs"/>
        </a:defRPr>
      </a:lvl3pPr>
      <a:lvl4pPr marL="1076076" algn="l" defTabSz="717385" rtl="0" eaLnBrk="1" latinLnBrk="0" hangingPunct="1">
        <a:defRPr sz="1427" kern="1200">
          <a:solidFill>
            <a:schemeClr val="tx1"/>
          </a:solidFill>
          <a:latin typeface="+mn-lt"/>
          <a:ea typeface="+mn-ea"/>
          <a:cs typeface="+mn-cs"/>
        </a:defRPr>
      </a:lvl4pPr>
      <a:lvl5pPr marL="1434769" algn="l" defTabSz="717385" rtl="0" eaLnBrk="1" latinLnBrk="0" hangingPunct="1">
        <a:defRPr sz="1427" kern="1200">
          <a:solidFill>
            <a:schemeClr val="tx1"/>
          </a:solidFill>
          <a:latin typeface="+mn-lt"/>
          <a:ea typeface="+mn-ea"/>
          <a:cs typeface="+mn-cs"/>
        </a:defRPr>
      </a:lvl5pPr>
      <a:lvl6pPr marL="1793461" algn="l" defTabSz="717385" rtl="0" eaLnBrk="1" latinLnBrk="0" hangingPunct="1">
        <a:defRPr sz="1427" kern="1200">
          <a:solidFill>
            <a:schemeClr val="tx1"/>
          </a:solidFill>
          <a:latin typeface="+mn-lt"/>
          <a:ea typeface="+mn-ea"/>
          <a:cs typeface="+mn-cs"/>
        </a:defRPr>
      </a:lvl6pPr>
      <a:lvl7pPr marL="2152154" algn="l" defTabSz="717385" rtl="0" eaLnBrk="1" latinLnBrk="0" hangingPunct="1">
        <a:defRPr sz="1427" kern="1200">
          <a:solidFill>
            <a:schemeClr val="tx1"/>
          </a:solidFill>
          <a:latin typeface="+mn-lt"/>
          <a:ea typeface="+mn-ea"/>
          <a:cs typeface="+mn-cs"/>
        </a:defRPr>
      </a:lvl7pPr>
      <a:lvl8pPr marL="2510847" algn="l" defTabSz="717385" rtl="0" eaLnBrk="1" latinLnBrk="0" hangingPunct="1">
        <a:defRPr sz="1427" kern="1200">
          <a:solidFill>
            <a:schemeClr val="tx1"/>
          </a:solidFill>
          <a:latin typeface="+mn-lt"/>
          <a:ea typeface="+mn-ea"/>
          <a:cs typeface="+mn-cs"/>
        </a:defRPr>
      </a:lvl8pPr>
      <a:lvl9pPr marL="2869539" algn="l" defTabSz="717385" rtl="0" eaLnBrk="1" latinLnBrk="0" hangingPunct="1">
        <a:defRPr sz="14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gplusoffshorewind.com/__data/assets/pdf_file/0010/853246/G-Plus-Global-Offshors-Wind-Health-and-Safety-Organisationjk.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gplusoffshorewind.com/__data/assets/pdf_file/0010/853246/G-Plus-Global-Offshors-Wind-Health-and-Safety-Organisationjk.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8.xml"/><Relationship Id="rId4" Type="http://schemas.openxmlformats.org/officeDocument/2006/relationships/hyperlink" Target="https://eur01.safelinks.protection.outlook.com/?url=https%3A%2F%2Fenergifaktanorge.no%2Fwp-content%2Fuploads%2FOED_VanntilStroem_org.png&amp;data=04%7C01%7CAnne.Wahlstrom%40dnv.com%7C9232d449035046f7565108d9a8dc154e%7Cadf10e2bb6e941d6be2fc12bb566019c%7C0%7C0%7C637726486045349613%7CUnknown%7CTWFpbGZsb3d8eyJWIjoiMC4wLjAwMDAiLCJQIjoiV2luMzIiLCJBTiI6Ik1haWwiLCJXVCI6Mn0%3D%7C0&amp;sdata=Ns5qkPfDfXgfmVefA%2B8jeVmLJ3cWxFoudQpfhSwnvFs%3D&amp;reserved=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hyperlink" Target="https://www.iec.ch/home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49.jpeg"/><Relationship Id="rId5" Type="http://schemas.openxmlformats.org/officeDocument/2006/relationships/image" Target="../media/image47.png"/><Relationship Id="rId4" Type="http://schemas.openxmlformats.org/officeDocument/2006/relationships/hyperlink" Target="https://rules.dnv.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mailto:mbb@norog.no" TargetMode="External"/><Relationship Id="rId3" Type="http://schemas.openxmlformats.org/officeDocument/2006/relationships/hyperlink" Target="mailto:Gerdolaug.vikesa@shell.com" TargetMode="External"/><Relationship Id="rId7" Type="http://schemas.openxmlformats.org/officeDocument/2006/relationships/hyperlink" Target="mailto:oej@norog.no" TargetMode="External"/><Relationship Id="rId2" Type="http://schemas.openxmlformats.org/officeDocument/2006/relationships/notesSlide" Target="../notesSlides/notesSlide35.xml"/><Relationship Id="rId1" Type="http://schemas.openxmlformats.org/officeDocument/2006/relationships/slideLayout" Target="../slideLayouts/slideLayout54.xml"/><Relationship Id="rId6" Type="http://schemas.openxmlformats.org/officeDocument/2006/relationships/hyperlink" Target="mailto:anne.lene.hopstad@dnv.com" TargetMode="External"/><Relationship Id="rId5" Type="http://schemas.openxmlformats.org/officeDocument/2006/relationships/hyperlink" Target="mailto:knut.stole.hanssen@akeroffshorewind.com" TargetMode="External"/><Relationship Id="rId4" Type="http://schemas.openxmlformats.org/officeDocument/2006/relationships/hyperlink" Target="mailto:rhsa@equinor.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C07717C6-9DBC-4EF9-B296-0411CD29630C}"/>
              </a:ext>
            </a:extLst>
          </p:cNvPr>
          <p:cNvSpPr>
            <a:spLocks noGrp="1"/>
          </p:cNvSpPr>
          <p:nvPr>
            <p:ph type="title"/>
          </p:nvPr>
        </p:nvSpPr>
        <p:spPr>
          <a:xfrm>
            <a:off x="742832" y="2040156"/>
            <a:ext cx="8229599" cy="1408472"/>
          </a:xfrm>
        </p:spPr>
        <p:txBody>
          <a:bodyPr>
            <a:normAutofit fontScale="90000"/>
          </a:bodyPr>
          <a:lstStyle/>
          <a:p>
            <a:r>
              <a:rPr lang="nb-NO" sz="2325"/>
              <a:t>Frokostmøte </a:t>
            </a:r>
            <a:br>
              <a:rPr lang="nb-NO"/>
            </a:br>
            <a:r>
              <a:rPr lang="nb-NO"/>
              <a:t>HMS – regulering fornybar energi til havs</a:t>
            </a:r>
            <a:br>
              <a:rPr lang="nb-NO"/>
            </a:br>
            <a:r>
              <a:rPr lang="nb-NO" sz="1350"/>
              <a:t>Litteraturhuset 17. november 2021</a:t>
            </a:r>
            <a:br>
              <a:rPr lang="nb-NO"/>
            </a:br>
            <a:br>
              <a:rPr lang="nb-NO" sz="2100"/>
            </a:br>
            <a:endParaRPr lang="nb-NO" sz="2100"/>
          </a:p>
        </p:txBody>
      </p:sp>
      <p:sp>
        <p:nvSpPr>
          <p:cNvPr id="2" name="TekstSylinder 1">
            <a:extLst>
              <a:ext uri="{FF2B5EF4-FFF2-40B4-BE49-F238E27FC236}">
                <a16:creationId xmlns:a16="http://schemas.microsoft.com/office/drawing/2014/main" id="{4083235C-19C6-40AC-9C72-C2B5286EE5F6}"/>
              </a:ext>
            </a:extLst>
          </p:cNvPr>
          <p:cNvSpPr txBox="1"/>
          <p:nvPr/>
        </p:nvSpPr>
        <p:spPr>
          <a:xfrm>
            <a:off x="714017" y="4773022"/>
            <a:ext cx="8229599" cy="334835"/>
          </a:xfrm>
          <a:prstGeom prst="rect">
            <a:avLst/>
          </a:prstGeom>
          <a:noFill/>
        </p:spPr>
        <p:txBody>
          <a:bodyPr wrap="square" rtlCol="0">
            <a:spAutoFit/>
          </a:bodyPr>
          <a:lstStyle/>
          <a:p>
            <a:r>
              <a:rPr lang="nb-NO" sz="788"/>
              <a:t>Norsk olje og gass er en arbeidsgiver- og interesseorganisasjon for selskaper som driver eller er leverandører til olje- og gassvirksomhet, havbasert fornybar energiproduksjon og havbasert mineralvirksomhet i Norge. Norsk olje og gass er tilsluttet Næringslivets Hovedorganisasjon, NHO.</a:t>
            </a:r>
          </a:p>
        </p:txBody>
      </p:sp>
    </p:spTree>
    <p:extLst>
      <p:ext uri="{BB962C8B-B14F-4D97-AF65-F5344CB8AC3E}">
        <p14:creationId xmlns:p14="http://schemas.microsoft.com/office/powerpoint/2010/main" val="238651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D4D6-B2C3-413A-BEC2-63508932FAEB}"/>
              </a:ext>
            </a:extLst>
          </p:cNvPr>
          <p:cNvSpPr>
            <a:spLocks noGrp="1"/>
          </p:cNvSpPr>
          <p:nvPr>
            <p:ph type="ctrTitle"/>
          </p:nvPr>
        </p:nvSpPr>
        <p:spPr>
          <a:xfrm>
            <a:off x="810336" y="1611680"/>
            <a:ext cx="7772400" cy="1102518"/>
          </a:xfrm>
        </p:spPr>
        <p:txBody>
          <a:bodyPr anchor="b">
            <a:normAutofit/>
          </a:bodyPr>
          <a:lstStyle/>
          <a:p>
            <a:r>
              <a:rPr lang="nb-NO" sz="3000"/>
              <a:t>Verktøy og metoder for hvordan ivareta høy HMS-standard innen offshore vind i Norge</a:t>
            </a:r>
            <a:endParaRPr lang="en-US" sz="3000"/>
          </a:p>
        </p:txBody>
      </p:sp>
      <p:sp>
        <p:nvSpPr>
          <p:cNvPr id="11" name="Subtitle 2">
            <a:extLst>
              <a:ext uri="{FF2B5EF4-FFF2-40B4-BE49-F238E27FC236}">
                <a16:creationId xmlns:a16="http://schemas.microsoft.com/office/drawing/2014/main" id="{2AD64EFA-E23C-47BF-9AC7-BA347AD1F110}"/>
              </a:ext>
            </a:extLst>
          </p:cNvPr>
          <p:cNvSpPr>
            <a:spLocks noGrp="1"/>
          </p:cNvSpPr>
          <p:nvPr>
            <p:ph type="subTitle" idx="1"/>
          </p:nvPr>
        </p:nvSpPr>
        <p:spPr>
          <a:xfrm>
            <a:off x="809738" y="2714566"/>
            <a:ext cx="7772734" cy="401726"/>
          </a:xfrm>
        </p:spPr>
        <p:txBody>
          <a:bodyPr/>
          <a:lstStyle/>
          <a:p>
            <a:r>
              <a:rPr lang="nb-NO" sz="1180">
                <a:effectLst/>
                <a:ea typeface="Calibri" panose="020F0502020204030204" pitchFamily="34" charset="0"/>
                <a:cs typeface="Times New Roman" panose="02020603050405020304" pitchFamily="18" charset="0"/>
              </a:rPr>
              <a:t>Gerd Olaug Vikeså, A/S Norske Shell</a:t>
            </a:r>
          </a:p>
          <a:p>
            <a:endParaRPr lang="en-US"/>
          </a:p>
        </p:txBody>
      </p:sp>
      <p:sp>
        <p:nvSpPr>
          <p:cNvPr id="4" name="Date Placeholder 3" hidden="1">
            <a:extLst>
              <a:ext uri="{FF2B5EF4-FFF2-40B4-BE49-F238E27FC236}">
                <a16:creationId xmlns:a16="http://schemas.microsoft.com/office/drawing/2014/main" id="{907323CA-6EB2-429C-BD03-69B04BA5A89F}"/>
              </a:ext>
            </a:extLst>
          </p:cNvPr>
          <p:cNvSpPr>
            <a:spLocks noGrp="1"/>
          </p:cNvSpPr>
          <p:nvPr>
            <p:ph type="dt" sz="half" idx="4294967295"/>
          </p:nvPr>
        </p:nvSpPr>
        <p:spPr>
          <a:xfrm>
            <a:off x="0" y="150813"/>
            <a:ext cx="811213" cy="182562"/>
          </a:xfrm>
        </p:spPr>
        <p:txBody>
          <a:bodyPr/>
          <a:lstStyle/>
          <a:p>
            <a:pPr>
              <a:spcAft>
                <a:spcPts val="600"/>
              </a:spcAft>
            </a:pPr>
            <a:fld id="{170D9D27-BA5C-4C26-913A-402FCB72DACD}" type="datetime1">
              <a:rPr lang="nb-NO" smtClean="0"/>
              <a:pPr>
                <a:spcAft>
                  <a:spcPts val="600"/>
                </a:spcAft>
              </a:pPr>
              <a:t>22.11.2021</a:t>
            </a:fld>
            <a:endParaRPr lang="nb-NO"/>
          </a:p>
        </p:txBody>
      </p:sp>
    </p:spTree>
    <p:extLst>
      <p:ext uri="{BB962C8B-B14F-4D97-AF65-F5344CB8AC3E}">
        <p14:creationId xmlns:p14="http://schemas.microsoft.com/office/powerpoint/2010/main" val="375265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78F7-0D2B-4027-BF9F-C570EE5DA4FA}"/>
              </a:ext>
            </a:extLst>
          </p:cNvPr>
          <p:cNvSpPr>
            <a:spLocks noGrp="1"/>
          </p:cNvSpPr>
          <p:nvPr>
            <p:ph type="ctrTitle"/>
          </p:nvPr>
        </p:nvSpPr>
        <p:spPr>
          <a:xfrm>
            <a:off x="528220" y="831921"/>
            <a:ext cx="4744820" cy="2819624"/>
          </a:xfrm>
        </p:spPr>
        <p:txBody>
          <a:bodyPr>
            <a:normAutofit/>
          </a:bodyPr>
          <a:lstStyle/>
          <a:p>
            <a:r>
              <a:rPr lang="nb-NO" sz="2800" dirty="0">
                <a:solidFill>
                  <a:srgbClr val="709791"/>
                </a:solidFill>
              </a:rPr>
              <a:t>Næringen har en høy HMS- ambisjon for offshore vind i Norge</a:t>
            </a:r>
            <a:br>
              <a:rPr lang="nb-NO" sz="2800" dirty="0">
                <a:solidFill>
                  <a:srgbClr val="709791"/>
                </a:solidFill>
              </a:rPr>
            </a:br>
            <a:r>
              <a:rPr lang="nb-NO" sz="2800" dirty="0">
                <a:solidFill>
                  <a:srgbClr val="709791"/>
                </a:solidFill>
              </a:rPr>
              <a:t>– en nullfilosofi – dvs. et mål om null skade på mennesker, miljø og utstyr</a:t>
            </a:r>
          </a:p>
        </p:txBody>
      </p:sp>
      <p:sp>
        <p:nvSpPr>
          <p:cNvPr id="4" name="Slide Number Placeholder 3">
            <a:extLst>
              <a:ext uri="{FF2B5EF4-FFF2-40B4-BE49-F238E27FC236}">
                <a16:creationId xmlns:a16="http://schemas.microsoft.com/office/drawing/2014/main" id="{307BD92A-62B8-4F3D-9F2A-643AA7A2BF81}"/>
              </a:ext>
            </a:extLst>
          </p:cNvPr>
          <p:cNvSpPr>
            <a:spLocks noGrp="1"/>
          </p:cNvSpPr>
          <p:nvPr>
            <p:ph type="sldNum" sz="quarter" idx="4"/>
          </p:nvPr>
        </p:nvSpPr>
        <p:spPr/>
        <p:txBody>
          <a:bodyPr/>
          <a:lstStyle/>
          <a:p>
            <a:fld id="{0ECD7AB5-6537-4741-B594-27CBFDEE586D}" type="slidenum">
              <a:rPr lang="nb-NO" smtClean="0"/>
              <a:pPr/>
              <a:t>11</a:t>
            </a:fld>
            <a:endParaRPr lang="nb-NO"/>
          </a:p>
        </p:txBody>
      </p:sp>
      <p:pic>
        <p:nvPicPr>
          <p:cNvPr id="1026" name="Picture 2">
            <a:extLst>
              <a:ext uri="{FF2B5EF4-FFF2-40B4-BE49-F238E27FC236}">
                <a16:creationId xmlns:a16="http://schemas.microsoft.com/office/drawing/2014/main" id="{6854A2DC-AB1F-43A6-AF2A-8AF01C0A8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117" y="2764591"/>
            <a:ext cx="3304347" cy="222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AA84-03A2-4B34-B6A3-8EAA30CF547A}"/>
              </a:ext>
            </a:extLst>
          </p:cNvPr>
          <p:cNvSpPr>
            <a:spLocks noGrp="1"/>
          </p:cNvSpPr>
          <p:nvPr>
            <p:ph type="ctrTitle"/>
          </p:nvPr>
        </p:nvSpPr>
        <p:spPr>
          <a:xfrm>
            <a:off x="413043" y="694146"/>
            <a:ext cx="7772400" cy="1102518"/>
          </a:xfrm>
        </p:spPr>
        <p:txBody>
          <a:bodyPr>
            <a:noAutofit/>
          </a:bodyPr>
          <a:lstStyle/>
          <a:p>
            <a:r>
              <a:rPr lang="nb-NO" sz="2800" dirty="0">
                <a:solidFill>
                  <a:srgbClr val="709791"/>
                </a:solidFill>
              </a:rPr>
              <a:t>Hva må være på plass for å ivareta en høy HMS- standard </a:t>
            </a:r>
            <a:br>
              <a:rPr lang="nb-NO" sz="2800" dirty="0">
                <a:solidFill>
                  <a:srgbClr val="709791"/>
                </a:solidFill>
                <a:effectLst/>
                <a:ea typeface="Calibri" panose="020F0502020204030204" pitchFamily="34" charset="0"/>
              </a:rPr>
            </a:br>
            <a:endParaRPr lang="en-GB" sz="2800" dirty="0">
              <a:solidFill>
                <a:srgbClr val="709791"/>
              </a:solidFill>
            </a:endParaRPr>
          </a:p>
        </p:txBody>
      </p:sp>
      <p:sp>
        <p:nvSpPr>
          <p:cNvPr id="3" name="Subtitle 2">
            <a:extLst>
              <a:ext uri="{FF2B5EF4-FFF2-40B4-BE49-F238E27FC236}">
                <a16:creationId xmlns:a16="http://schemas.microsoft.com/office/drawing/2014/main" id="{4F24BAED-3531-496E-A05A-56914CEA4752}"/>
              </a:ext>
            </a:extLst>
          </p:cNvPr>
          <p:cNvSpPr>
            <a:spLocks noGrp="1"/>
          </p:cNvSpPr>
          <p:nvPr>
            <p:ph type="subTitle" idx="1"/>
          </p:nvPr>
        </p:nvSpPr>
        <p:spPr>
          <a:xfrm>
            <a:off x="467210" y="1328325"/>
            <a:ext cx="7501133" cy="3409137"/>
          </a:xfrm>
        </p:spPr>
        <p:txBody>
          <a:bodyPr>
            <a:noAutofit/>
          </a:bodyPr>
          <a:lstStyle/>
          <a:p>
            <a:pPr lvl="0"/>
            <a:endParaRPr lang="nb-NO" sz="1600">
              <a:solidFill>
                <a:schemeClr val="tx1"/>
              </a:solidFill>
              <a:effectLst/>
              <a:latin typeface="Calibri" panose="020F0502020204030204" pitchFamily="34" charset="0"/>
              <a:ea typeface="Times New Roman" panose="02020603050405020304" pitchFamily="18" charset="0"/>
            </a:endParaRPr>
          </a:p>
          <a:p>
            <a:pPr marL="342900" lvl="0" indent="-342900">
              <a:buFont typeface="Arial" panose="020B0604020202020204" pitchFamily="34" charset="0"/>
              <a:buChar char="•"/>
            </a:pPr>
            <a:r>
              <a:rPr lang="nb-NO" sz="1600">
                <a:solidFill>
                  <a:schemeClr val="tx1"/>
                </a:solidFill>
                <a:effectLst/>
                <a:ea typeface="Times New Roman" panose="02020603050405020304" pitchFamily="18" charset="0"/>
              </a:rPr>
              <a:t>En ledelse som forplikter seg </a:t>
            </a:r>
            <a:endParaRPr lang="nb-NO" sz="1600">
              <a:solidFill>
                <a:schemeClr val="tx1"/>
              </a:solidFill>
              <a:effectLst/>
              <a:ea typeface="Calibri" panose="020F0502020204030204" pitchFamily="34" charset="0"/>
            </a:endParaRPr>
          </a:p>
          <a:p>
            <a:pPr marL="342900" lvl="0" indent="-342900">
              <a:buFont typeface="Arial" panose="020B0604020202020204" pitchFamily="34" charset="0"/>
              <a:buChar char="•"/>
            </a:pPr>
            <a:r>
              <a:rPr lang="nb-NO" sz="1600">
                <a:solidFill>
                  <a:schemeClr val="tx1"/>
                </a:solidFill>
                <a:ea typeface="Times New Roman" panose="02020603050405020304" pitchFamily="18" charset="0"/>
              </a:rPr>
              <a:t>G</a:t>
            </a:r>
            <a:r>
              <a:rPr lang="nb-NO" sz="1600">
                <a:solidFill>
                  <a:schemeClr val="tx1"/>
                </a:solidFill>
                <a:effectLst/>
                <a:ea typeface="Times New Roman" panose="02020603050405020304" pitchFamily="18" charset="0"/>
              </a:rPr>
              <a:t>od HMS kultur blant alle aktører – en lærende organisasjon med kontinuerlig forbedring</a:t>
            </a:r>
            <a:endParaRPr lang="nb-NO" sz="1600">
              <a:solidFill>
                <a:schemeClr val="tx1"/>
              </a:solidFill>
              <a:effectLst/>
              <a:ea typeface="Calibri" panose="020F0502020204030204" pitchFamily="34" charset="0"/>
            </a:endParaRPr>
          </a:p>
          <a:p>
            <a:pPr marL="342900" lvl="0" indent="-342900">
              <a:buFont typeface="Arial" panose="020B0604020202020204" pitchFamily="34" charset="0"/>
              <a:buChar char="•"/>
            </a:pPr>
            <a:r>
              <a:rPr lang="nb-NO" sz="1600">
                <a:solidFill>
                  <a:schemeClr val="tx1"/>
                </a:solidFill>
                <a:effectLst/>
                <a:ea typeface="Times New Roman" panose="02020603050405020304" pitchFamily="18" charset="0"/>
              </a:rPr>
              <a:t>Klare forventninger</a:t>
            </a:r>
            <a:endParaRPr lang="nb-NO" sz="1600">
              <a:solidFill>
                <a:schemeClr val="tx1"/>
              </a:solidFill>
              <a:ea typeface="Times New Roman" panose="02020603050405020304" pitchFamily="18" charset="0"/>
            </a:endParaRPr>
          </a:p>
          <a:p>
            <a:pPr marL="342900" lvl="0" indent="-342900">
              <a:buFont typeface="Arial" panose="020B0604020202020204" pitchFamily="34" charset="0"/>
              <a:buChar char="•"/>
            </a:pPr>
            <a:r>
              <a:rPr lang="nb-NO" sz="1600">
                <a:solidFill>
                  <a:schemeClr val="tx1"/>
                </a:solidFill>
                <a:effectLst/>
                <a:ea typeface="Times New Roman" panose="02020603050405020304" pitchFamily="18" charset="0"/>
              </a:rPr>
              <a:t>Tilgjengelige</a:t>
            </a:r>
            <a:r>
              <a:rPr lang="nb-NO" sz="1600">
                <a:solidFill>
                  <a:schemeClr val="tx1"/>
                </a:solidFill>
                <a:ea typeface="Times New Roman" panose="02020603050405020304" pitchFamily="18" charset="0"/>
              </a:rPr>
              <a:t> standarder (</a:t>
            </a:r>
            <a:r>
              <a:rPr lang="nb-NO" sz="1600">
                <a:solidFill>
                  <a:schemeClr val="tx1"/>
                </a:solidFill>
                <a:effectLst/>
                <a:ea typeface="Times New Roman" panose="02020603050405020304" pitchFamily="18" charset="0"/>
              </a:rPr>
              <a:t>eksterne/globale) og gode veiledere </a:t>
            </a:r>
          </a:p>
          <a:p>
            <a:pPr marL="342900" lvl="0" indent="-342900">
              <a:buFont typeface="Arial" panose="020B0604020202020204" pitchFamily="34" charset="0"/>
              <a:buChar char="•"/>
            </a:pPr>
            <a:r>
              <a:rPr lang="nb-NO" sz="1600">
                <a:solidFill>
                  <a:schemeClr val="tx1"/>
                </a:solidFill>
                <a:effectLst/>
                <a:ea typeface="Times New Roman" panose="02020603050405020304" pitchFamily="18" charset="0"/>
              </a:rPr>
              <a:t>God risikoforståelse og styring basert på risiko </a:t>
            </a:r>
            <a:endParaRPr lang="nb-NO" sz="1600">
              <a:solidFill>
                <a:schemeClr val="tx1"/>
              </a:solidFill>
              <a:ea typeface="Times New Roman" panose="02020603050405020304" pitchFamily="18" charset="0"/>
            </a:endParaRPr>
          </a:p>
          <a:p>
            <a:pPr lvl="0"/>
            <a:endParaRPr lang="nb-NO" sz="1600">
              <a:solidFill>
                <a:schemeClr val="tx1"/>
              </a:solidFill>
            </a:endParaRPr>
          </a:p>
          <a:p>
            <a:pPr lvl="0"/>
            <a:r>
              <a:rPr lang="nb-NO" sz="1600">
                <a:solidFill>
                  <a:schemeClr val="tx1"/>
                </a:solidFill>
              </a:rPr>
              <a:t>Næringen benytter i dag anerkjente metoder og verktøy for å vurdere og kontrollere risiko som;  risikovurdering av alle arbeidsoperasjoner, designveiledninger og beste praksis-dokumenter, internasjonale metoder som etterlevelse og lederskap og livreddende sikkerhetsregler</a:t>
            </a:r>
          </a:p>
          <a:p>
            <a:pPr marL="342900" lvl="0" indent="-342900">
              <a:buFont typeface="Calibri" panose="020F0502020204030204" pitchFamily="34" charset="0"/>
              <a:buChar char="-"/>
            </a:pPr>
            <a:endParaRPr lang="nb-NO" sz="1600">
              <a:effectLst/>
              <a:latin typeface="Calibri" panose="020F050202020403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C14FDC02-9896-48C8-B360-1463085D753F}"/>
              </a:ext>
            </a:extLst>
          </p:cNvPr>
          <p:cNvSpPr>
            <a:spLocks noGrp="1"/>
          </p:cNvSpPr>
          <p:nvPr>
            <p:ph type="sldNum" sz="quarter" idx="4"/>
          </p:nvPr>
        </p:nvSpPr>
        <p:spPr/>
        <p:txBody>
          <a:bodyPr/>
          <a:lstStyle/>
          <a:p>
            <a:fld id="{0ECD7AB5-6537-4741-B594-27CBFDEE586D}" type="slidenum">
              <a:rPr lang="nb-NO" smtClean="0"/>
              <a:pPr/>
              <a:t>12</a:t>
            </a:fld>
            <a:endParaRPr lang="nb-NO"/>
          </a:p>
        </p:txBody>
      </p:sp>
    </p:spTree>
    <p:extLst>
      <p:ext uri="{BB962C8B-B14F-4D97-AF65-F5344CB8AC3E}">
        <p14:creationId xmlns:p14="http://schemas.microsoft.com/office/powerpoint/2010/main" val="6362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669D6C-F463-4A7F-9928-B79E7C230C43}"/>
              </a:ext>
            </a:extLst>
          </p:cNvPr>
          <p:cNvSpPr>
            <a:spLocks noGrp="1"/>
          </p:cNvSpPr>
          <p:nvPr>
            <p:ph type="sldNum" sz="quarter" idx="4"/>
          </p:nvPr>
        </p:nvSpPr>
        <p:spPr/>
        <p:txBody>
          <a:bodyPr/>
          <a:lstStyle/>
          <a:p>
            <a:fld id="{0ECD7AB5-6537-4741-B594-27CBFDEE586D}" type="slidenum">
              <a:rPr lang="nb-NO" smtClean="0"/>
              <a:pPr/>
              <a:t>13</a:t>
            </a:fld>
            <a:endParaRPr lang="nb-NO"/>
          </a:p>
        </p:txBody>
      </p:sp>
      <p:sp>
        <p:nvSpPr>
          <p:cNvPr id="12" name="Title 1">
            <a:extLst>
              <a:ext uri="{FF2B5EF4-FFF2-40B4-BE49-F238E27FC236}">
                <a16:creationId xmlns:a16="http://schemas.microsoft.com/office/drawing/2014/main" id="{64A408D9-A3A5-4D60-8426-9106686626DF}"/>
              </a:ext>
            </a:extLst>
          </p:cNvPr>
          <p:cNvSpPr txBox="1">
            <a:spLocks/>
          </p:cNvSpPr>
          <p:nvPr/>
        </p:nvSpPr>
        <p:spPr>
          <a:xfrm>
            <a:off x="643487" y="422564"/>
            <a:ext cx="6505459" cy="719000"/>
          </a:xfrm>
          <a:prstGeom prst="rect">
            <a:avLst/>
          </a:prstGeom>
        </p:spPr>
        <p:txBody>
          <a:bodyPr vert="horz" lIns="0" tIns="0" rIns="0" bIns="0" rtlCol="0" anchor="b" anchorCtr="0">
            <a:noAutofit/>
          </a:bodyPr>
          <a:lstStyle>
            <a:lvl1pPr algn="l" defTabSz="685800" rtl="0" eaLnBrk="1" latinLnBrk="0" hangingPunct="1">
              <a:lnSpc>
                <a:spcPct val="83000"/>
              </a:lnSpc>
              <a:spcBef>
                <a:spcPct val="0"/>
              </a:spcBef>
              <a:buNone/>
              <a:defRPr sz="2700" b="0" kern="1200">
                <a:solidFill>
                  <a:srgbClr val="130C0E"/>
                </a:solidFill>
                <a:latin typeface="+mj-lt"/>
                <a:ea typeface="+mj-ea"/>
                <a:cs typeface="+mj-cs"/>
              </a:defRPr>
            </a:lvl1pPr>
          </a:lstStyle>
          <a:p>
            <a:r>
              <a:rPr lang="nb-NO" sz="2900">
                <a:solidFill>
                  <a:srgbClr val="709791"/>
                </a:solidFill>
              </a:rPr>
              <a:t>Hendelser i havvind globalt </a:t>
            </a:r>
          </a:p>
          <a:p>
            <a:r>
              <a:rPr lang="nb-NO" sz="2900">
                <a:solidFill>
                  <a:srgbClr val="709791"/>
                </a:solidFill>
              </a:rPr>
              <a:t>- hva forteller det oss?</a:t>
            </a:r>
            <a:endParaRPr lang="en-GB" sz="2900">
              <a:solidFill>
                <a:srgbClr val="709791"/>
              </a:solidFill>
            </a:endParaRPr>
          </a:p>
        </p:txBody>
      </p:sp>
      <p:sp>
        <p:nvSpPr>
          <p:cNvPr id="7" name="TextBox 6">
            <a:extLst>
              <a:ext uri="{FF2B5EF4-FFF2-40B4-BE49-F238E27FC236}">
                <a16:creationId xmlns:a16="http://schemas.microsoft.com/office/drawing/2014/main" id="{23104499-802C-4B7C-944F-01BFB985F872}"/>
              </a:ext>
            </a:extLst>
          </p:cNvPr>
          <p:cNvSpPr txBox="1"/>
          <p:nvPr/>
        </p:nvSpPr>
        <p:spPr>
          <a:xfrm>
            <a:off x="8225486" y="4375674"/>
            <a:ext cx="734496" cy="461665"/>
          </a:xfrm>
          <a:prstGeom prst="rect">
            <a:avLst/>
          </a:prstGeom>
          <a:noFill/>
        </p:spPr>
        <p:txBody>
          <a:bodyPr wrap="none" rtlCol="0">
            <a:spAutoFit/>
          </a:bodyPr>
          <a:lstStyle/>
          <a:p>
            <a:r>
              <a:rPr lang="en-GB" sz="800"/>
              <a:t>Source:</a:t>
            </a:r>
            <a:br>
              <a:rPr lang="en-GB" sz="800"/>
            </a:br>
            <a:r>
              <a:rPr lang="en-GB" sz="800">
                <a:hlinkClick r:id="rId3"/>
              </a:rPr>
              <a:t>G+ Incident </a:t>
            </a:r>
          </a:p>
          <a:p>
            <a:r>
              <a:rPr lang="en-GB" sz="800">
                <a:hlinkClick r:id="rId3"/>
              </a:rPr>
              <a:t>Report 2020</a:t>
            </a:r>
            <a:endParaRPr lang="en-GB" sz="800"/>
          </a:p>
        </p:txBody>
      </p:sp>
      <p:pic>
        <p:nvPicPr>
          <p:cNvPr id="8" name="Picture 7">
            <a:extLst>
              <a:ext uri="{FF2B5EF4-FFF2-40B4-BE49-F238E27FC236}">
                <a16:creationId xmlns:a16="http://schemas.microsoft.com/office/drawing/2014/main" id="{52A0A20B-9D3A-4FF3-9837-EDB46931E34C}"/>
              </a:ext>
            </a:extLst>
          </p:cNvPr>
          <p:cNvPicPr>
            <a:picLocks noChangeAspect="1"/>
          </p:cNvPicPr>
          <p:nvPr/>
        </p:nvPicPr>
        <p:blipFill>
          <a:blip r:embed="rId4"/>
          <a:stretch>
            <a:fillRect/>
          </a:stretch>
        </p:blipFill>
        <p:spPr>
          <a:xfrm>
            <a:off x="533399" y="1552575"/>
            <a:ext cx="3567546" cy="2190908"/>
          </a:xfrm>
          <a:prstGeom prst="rect">
            <a:avLst/>
          </a:prstGeom>
        </p:spPr>
      </p:pic>
      <p:pic>
        <p:nvPicPr>
          <p:cNvPr id="11" name="Picture 10">
            <a:extLst>
              <a:ext uri="{FF2B5EF4-FFF2-40B4-BE49-F238E27FC236}">
                <a16:creationId xmlns:a16="http://schemas.microsoft.com/office/drawing/2014/main" id="{C5646E93-10E0-462D-8B8A-08E7B4725FCC}"/>
              </a:ext>
            </a:extLst>
          </p:cNvPr>
          <p:cNvPicPr>
            <a:picLocks noChangeAspect="1"/>
          </p:cNvPicPr>
          <p:nvPr/>
        </p:nvPicPr>
        <p:blipFill>
          <a:blip r:embed="rId5"/>
          <a:stretch>
            <a:fillRect/>
          </a:stretch>
        </p:blipFill>
        <p:spPr>
          <a:xfrm>
            <a:off x="4315588" y="2456065"/>
            <a:ext cx="3942842" cy="2025880"/>
          </a:xfrm>
          <a:prstGeom prst="rect">
            <a:avLst/>
          </a:prstGeom>
        </p:spPr>
      </p:pic>
    </p:spTree>
    <p:extLst>
      <p:ext uri="{BB962C8B-B14F-4D97-AF65-F5344CB8AC3E}">
        <p14:creationId xmlns:p14="http://schemas.microsoft.com/office/powerpoint/2010/main" val="133952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669D6C-F463-4A7F-9928-B79E7C230C43}"/>
              </a:ext>
            </a:extLst>
          </p:cNvPr>
          <p:cNvSpPr>
            <a:spLocks noGrp="1"/>
          </p:cNvSpPr>
          <p:nvPr>
            <p:ph type="sldNum" sz="quarter" idx="4"/>
          </p:nvPr>
        </p:nvSpPr>
        <p:spPr/>
        <p:txBody>
          <a:bodyPr/>
          <a:lstStyle/>
          <a:p>
            <a:fld id="{0ECD7AB5-6537-4741-B594-27CBFDEE586D}" type="slidenum">
              <a:rPr lang="nb-NO" smtClean="0"/>
              <a:pPr/>
              <a:t>14</a:t>
            </a:fld>
            <a:endParaRPr lang="nb-NO"/>
          </a:p>
        </p:txBody>
      </p:sp>
      <p:sp>
        <p:nvSpPr>
          <p:cNvPr id="12" name="Title 1">
            <a:extLst>
              <a:ext uri="{FF2B5EF4-FFF2-40B4-BE49-F238E27FC236}">
                <a16:creationId xmlns:a16="http://schemas.microsoft.com/office/drawing/2014/main" id="{64A408D9-A3A5-4D60-8426-9106686626DF}"/>
              </a:ext>
            </a:extLst>
          </p:cNvPr>
          <p:cNvSpPr txBox="1">
            <a:spLocks/>
          </p:cNvSpPr>
          <p:nvPr/>
        </p:nvSpPr>
        <p:spPr>
          <a:xfrm>
            <a:off x="475055" y="0"/>
            <a:ext cx="7261042" cy="1104087"/>
          </a:xfrm>
          <a:prstGeom prst="rect">
            <a:avLst/>
          </a:prstGeom>
        </p:spPr>
        <p:txBody>
          <a:bodyPr vert="horz" lIns="0" tIns="0" rIns="0" bIns="0" rtlCol="0" anchor="b" anchorCtr="0">
            <a:noAutofit/>
          </a:bodyPr>
          <a:lstStyle>
            <a:lvl1pPr algn="l" defTabSz="685800" rtl="0" eaLnBrk="1" latinLnBrk="0" hangingPunct="1">
              <a:lnSpc>
                <a:spcPct val="83000"/>
              </a:lnSpc>
              <a:spcBef>
                <a:spcPct val="0"/>
              </a:spcBef>
              <a:buNone/>
              <a:defRPr sz="2700" b="0" kern="1200">
                <a:solidFill>
                  <a:srgbClr val="130C0E"/>
                </a:solidFill>
                <a:latin typeface="+mj-lt"/>
                <a:ea typeface="+mj-ea"/>
                <a:cs typeface="+mj-cs"/>
              </a:defRPr>
            </a:lvl1pPr>
          </a:lstStyle>
          <a:p>
            <a:r>
              <a:rPr lang="nb-NO" sz="2900">
                <a:solidFill>
                  <a:srgbClr val="709791"/>
                </a:solidFill>
              </a:rPr>
              <a:t>Hendelser i havvind globalt med høyt potensial - hvor skjer det? </a:t>
            </a:r>
            <a:endParaRPr lang="en-GB" sz="2900">
              <a:solidFill>
                <a:srgbClr val="709791"/>
              </a:solidFill>
            </a:endParaRPr>
          </a:p>
        </p:txBody>
      </p:sp>
      <p:pic>
        <p:nvPicPr>
          <p:cNvPr id="13" name="Picture 12">
            <a:extLst>
              <a:ext uri="{FF2B5EF4-FFF2-40B4-BE49-F238E27FC236}">
                <a16:creationId xmlns:a16="http://schemas.microsoft.com/office/drawing/2014/main" id="{10BBE3D4-C6CA-49C8-A75F-AFC29A6B1F30}"/>
              </a:ext>
            </a:extLst>
          </p:cNvPr>
          <p:cNvPicPr>
            <a:picLocks noChangeAspect="1"/>
          </p:cNvPicPr>
          <p:nvPr/>
        </p:nvPicPr>
        <p:blipFill>
          <a:blip r:embed="rId3"/>
          <a:stretch>
            <a:fillRect/>
          </a:stretch>
        </p:blipFill>
        <p:spPr>
          <a:xfrm>
            <a:off x="737351" y="1270011"/>
            <a:ext cx="6816388" cy="375448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3104499-802C-4B7C-944F-01BFB985F872}"/>
              </a:ext>
            </a:extLst>
          </p:cNvPr>
          <p:cNvSpPr txBox="1"/>
          <p:nvPr/>
        </p:nvSpPr>
        <p:spPr>
          <a:xfrm>
            <a:off x="7949449" y="4532439"/>
            <a:ext cx="734496" cy="461665"/>
          </a:xfrm>
          <a:prstGeom prst="rect">
            <a:avLst/>
          </a:prstGeom>
          <a:noFill/>
        </p:spPr>
        <p:txBody>
          <a:bodyPr wrap="none" rtlCol="0">
            <a:spAutoFit/>
          </a:bodyPr>
          <a:lstStyle/>
          <a:p>
            <a:r>
              <a:rPr lang="en-GB" sz="800"/>
              <a:t>Source:</a:t>
            </a:r>
            <a:br>
              <a:rPr lang="en-GB" sz="800"/>
            </a:br>
            <a:r>
              <a:rPr lang="en-GB" sz="800">
                <a:hlinkClick r:id="rId4"/>
              </a:rPr>
              <a:t>G+ Incident </a:t>
            </a:r>
          </a:p>
          <a:p>
            <a:r>
              <a:rPr lang="en-GB" sz="800">
                <a:hlinkClick r:id="rId4"/>
              </a:rPr>
              <a:t>Report 2020</a:t>
            </a:r>
            <a:endParaRPr lang="en-GB" sz="800"/>
          </a:p>
        </p:txBody>
      </p:sp>
    </p:spTree>
    <p:extLst>
      <p:ext uri="{BB962C8B-B14F-4D97-AF65-F5344CB8AC3E}">
        <p14:creationId xmlns:p14="http://schemas.microsoft.com/office/powerpoint/2010/main" val="348291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AA84-03A2-4B34-B6A3-8EAA30CF547A}"/>
              </a:ext>
            </a:extLst>
          </p:cNvPr>
          <p:cNvSpPr>
            <a:spLocks noGrp="1"/>
          </p:cNvSpPr>
          <p:nvPr>
            <p:ph type="ctrTitle"/>
          </p:nvPr>
        </p:nvSpPr>
        <p:spPr>
          <a:xfrm>
            <a:off x="464510" y="483518"/>
            <a:ext cx="7772400" cy="1102518"/>
          </a:xfrm>
        </p:spPr>
        <p:txBody>
          <a:bodyPr>
            <a:normAutofit fontScale="90000"/>
          </a:bodyPr>
          <a:lstStyle/>
          <a:p>
            <a:r>
              <a:rPr lang="nb-NO" sz="3200">
                <a:solidFill>
                  <a:srgbClr val="709791"/>
                </a:solidFill>
              </a:rPr>
              <a:t>Risiko -  havvind sammenlignet med olje og gass </a:t>
            </a:r>
            <a:br>
              <a:rPr lang="nb-NO" sz="2800">
                <a:solidFill>
                  <a:srgbClr val="709791"/>
                </a:solidFill>
                <a:effectLst/>
                <a:latin typeface="Calibri" panose="020F0502020204030204" pitchFamily="34" charset="0"/>
                <a:ea typeface="Calibri" panose="020F0502020204030204" pitchFamily="34" charset="0"/>
              </a:rPr>
            </a:br>
            <a:endParaRPr lang="en-GB">
              <a:solidFill>
                <a:srgbClr val="709791"/>
              </a:solidFill>
            </a:endParaRPr>
          </a:p>
        </p:txBody>
      </p:sp>
      <p:sp>
        <p:nvSpPr>
          <p:cNvPr id="3" name="Subtitle 2">
            <a:extLst>
              <a:ext uri="{FF2B5EF4-FFF2-40B4-BE49-F238E27FC236}">
                <a16:creationId xmlns:a16="http://schemas.microsoft.com/office/drawing/2014/main" id="{4F24BAED-3531-496E-A05A-56914CEA4752}"/>
              </a:ext>
            </a:extLst>
          </p:cNvPr>
          <p:cNvSpPr>
            <a:spLocks noGrp="1"/>
          </p:cNvSpPr>
          <p:nvPr>
            <p:ph type="subTitle" idx="1"/>
          </p:nvPr>
        </p:nvSpPr>
        <p:spPr>
          <a:xfrm>
            <a:off x="573830" y="1897547"/>
            <a:ext cx="8161633" cy="2762435"/>
          </a:xfrm>
        </p:spPr>
        <p:txBody>
          <a:bodyPr>
            <a:noAutofit/>
          </a:bodyPr>
          <a:lstStyle/>
          <a:p>
            <a:pPr marL="285750" lvl="0" indent="-285750">
              <a:buFont typeface="Arial" panose="020B0604020202020204" pitchFamily="34" charset="0"/>
              <a:buChar char="•"/>
            </a:pPr>
            <a:r>
              <a:rPr lang="nb-NO" sz="1600">
                <a:solidFill>
                  <a:schemeClr val="tx1"/>
                </a:solidFill>
                <a:effectLst/>
                <a:ea typeface="Times New Roman" panose="02020603050405020304" pitchFamily="18" charset="0"/>
              </a:rPr>
              <a:t>Havvind har ikke </a:t>
            </a:r>
            <a:r>
              <a:rPr lang="nb-NO" sz="1600">
                <a:solidFill>
                  <a:schemeClr val="tx1"/>
                </a:solidFill>
                <a:effectLst/>
                <a:ea typeface="Calibri" panose="020F0502020204030204" pitchFamily="34" charset="0"/>
              </a:rPr>
              <a:t>eskalerende storulykker som for olje og gass</a:t>
            </a:r>
            <a:r>
              <a:rPr lang="nb-NO" sz="1600">
                <a:solidFill>
                  <a:schemeClr val="tx1"/>
                </a:solidFill>
                <a:ea typeface="Calibri" panose="020F0502020204030204" pitchFamily="34" charset="0"/>
              </a:rPr>
              <a:t> </a:t>
            </a:r>
          </a:p>
          <a:p>
            <a:pPr marL="285750" lvl="0" indent="-285750">
              <a:buFont typeface="Arial" panose="020B0604020202020204" pitchFamily="34" charset="0"/>
              <a:buChar char="•"/>
            </a:pPr>
            <a:r>
              <a:rPr lang="nb-NO" sz="1600">
                <a:solidFill>
                  <a:schemeClr val="tx1"/>
                </a:solidFill>
                <a:ea typeface="Calibri" panose="020F0502020204030204" pitchFamily="34" charset="0"/>
              </a:rPr>
              <a:t>Potensialet for større hendelser er knyttet til fartøyer </a:t>
            </a:r>
          </a:p>
          <a:p>
            <a:pPr marL="285750" indent="-285750">
              <a:buFont typeface="Arial" panose="020B0604020202020204" pitchFamily="34" charset="0"/>
              <a:buChar char="•"/>
            </a:pPr>
            <a:r>
              <a:rPr lang="nb-NO" sz="1600">
                <a:solidFill>
                  <a:schemeClr val="tx1"/>
                </a:solidFill>
                <a:effectLst/>
                <a:ea typeface="Calibri" panose="020F0502020204030204" pitchFamily="34" charset="0"/>
              </a:rPr>
              <a:t>En risiko for brann på installasjonene men disse er normalt </a:t>
            </a:r>
            <a:r>
              <a:rPr lang="nb-NO" sz="1600">
                <a:solidFill>
                  <a:schemeClr val="tx1"/>
                </a:solidFill>
                <a:ea typeface="Calibri" panose="020F0502020204030204" pitchFamily="34" charset="0"/>
              </a:rPr>
              <a:t>ubemannet.</a:t>
            </a:r>
          </a:p>
          <a:p>
            <a:pPr marL="285750" lvl="0" indent="-285750">
              <a:buFont typeface="Arial" panose="020B0604020202020204" pitchFamily="34" charset="0"/>
              <a:buChar char="•"/>
            </a:pPr>
            <a:r>
              <a:rPr lang="nb-NO" sz="1600">
                <a:solidFill>
                  <a:schemeClr val="tx1"/>
                </a:solidFill>
                <a:ea typeface="Calibri" panose="020F0502020204030204" pitchFamily="34" charset="0"/>
              </a:rPr>
              <a:t>Ved arbeid på vindturbiner er det risiko for fall </a:t>
            </a:r>
            <a:r>
              <a:rPr lang="nb-NO" sz="1600">
                <a:solidFill>
                  <a:schemeClr val="tx1"/>
                </a:solidFill>
                <a:effectLst/>
                <a:ea typeface="Calibri" panose="020F0502020204030204" pitchFamily="34" charset="0"/>
              </a:rPr>
              <a:t>fra høyde og fallende gjenstander</a:t>
            </a:r>
          </a:p>
        </p:txBody>
      </p:sp>
      <p:sp>
        <p:nvSpPr>
          <p:cNvPr id="4" name="Slide Number Placeholder 3">
            <a:extLst>
              <a:ext uri="{FF2B5EF4-FFF2-40B4-BE49-F238E27FC236}">
                <a16:creationId xmlns:a16="http://schemas.microsoft.com/office/drawing/2014/main" id="{C14FDC02-9896-48C8-B360-1463085D753F}"/>
              </a:ext>
            </a:extLst>
          </p:cNvPr>
          <p:cNvSpPr>
            <a:spLocks noGrp="1"/>
          </p:cNvSpPr>
          <p:nvPr>
            <p:ph type="sldNum" sz="quarter" idx="4"/>
          </p:nvPr>
        </p:nvSpPr>
        <p:spPr/>
        <p:txBody>
          <a:bodyPr/>
          <a:lstStyle/>
          <a:p>
            <a:fld id="{0ECD7AB5-6537-4741-B594-27CBFDEE586D}" type="slidenum">
              <a:rPr lang="nb-NO" smtClean="0"/>
              <a:pPr/>
              <a:t>15</a:t>
            </a:fld>
            <a:endParaRPr lang="nb-NO"/>
          </a:p>
        </p:txBody>
      </p:sp>
    </p:spTree>
    <p:extLst>
      <p:ext uri="{BB962C8B-B14F-4D97-AF65-F5344CB8AC3E}">
        <p14:creationId xmlns:p14="http://schemas.microsoft.com/office/powerpoint/2010/main" val="129147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BFE3-3664-4D88-94F9-7EAF83ED827B}"/>
              </a:ext>
            </a:extLst>
          </p:cNvPr>
          <p:cNvSpPr>
            <a:spLocks noGrp="1"/>
          </p:cNvSpPr>
          <p:nvPr>
            <p:ph type="title"/>
          </p:nvPr>
        </p:nvSpPr>
        <p:spPr>
          <a:xfrm>
            <a:off x="462911" y="877528"/>
            <a:ext cx="8229600" cy="548636"/>
          </a:xfrm>
        </p:spPr>
        <p:txBody>
          <a:bodyPr>
            <a:normAutofit fontScale="90000"/>
          </a:bodyPr>
          <a:lstStyle/>
          <a:p>
            <a:r>
              <a:rPr lang="en-GB" dirty="0" err="1">
                <a:solidFill>
                  <a:srgbClr val="709791"/>
                </a:solidFill>
              </a:rPr>
              <a:t>Hvordan</a:t>
            </a:r>
            <a:r>
              <a:rPr lang="en-GB" dirty="0">
                <a:solidFill>
                  <a:srgbClr val="709791"/>
                </a:solidFill>
              </a:rPr>
              <a:t> </a:t>
            </a:r>
            <a:r>
              <a:rPr lang="en-GB" dirty="0" err="1">
                <a:solidFill>
                  <a:srgbClr val="709791"/>
                </a:solidFill>
              </a:rPr>
              <a:t>oppnå</a:t>
            </a:r>
            <a:r>
              <a:rPr lang="en-GB" dirty="0">
                <a:solidFill>
                  <a:srgbClr val="709791"/>
                </a:solidFill>
              </a:rPr>
              <a:t> </a:t>
            </a:r>
            <a:r>
              <a:rPr lang="en-GB" dirty="0" err="1">
                <a:solidFill>
                  <a:srgbClr val="709791"/>
                </a:solidFill>
              </a:rPr>
              <a:t>industriens</a:t>
            </a:r>
            <a:r>
              <a:rPr lang="en-GB" dirty="0">
                <a:solidFill>
                  <a:srgbClr val="709791"/>
                </a:solidFill>
              </a:rPr>
              <a:t> HMS-</a:t>
            </a:r>
            <a:r>
              <a:rPr lang="en-GB" dirty="0" err="1">
                <a:solidFill>
                  <a:srgbClr val="709791"/>
                </a:solidFill>
              </a:rPr>
              <a:t>ambisjon</a:t>
            </a:r>
            <a:br>
              <a:rPr lang="en-GB" dirty="0">
                <a:solidFill>
                  <a:srgbClr val="709791"/>
                </a:solidFill>
              </a:rPr>
            </a:br>
            <a:r>
              <a:rPr lang="en-GB" dirty="0">
                <a:solidFill>
                  <a:srgbClr val="709791"/>
                </a:solidFill>
              </a:rPr>
              <a:t>- </a:t>
            </a:r>
            <a:r>
              <a:rPr lang="en-GB" dirty="0" err="1">
                <a:solidFill>
                  <a:srgbClr val="709791"/>
                </a:solidFill>
              </a:rPr>
              <a:t>verktøy</a:t>
            </a:r>
            <a:r>
              <a:rPr lang="en-GB" dirty="0">
                <a:solidFill>
                  <a:srgbClr val="709791"/>
                </a:solidFill>
              </a:rPr>
              <a:t> og </a:t>
            </a:r>
            <a:r>
              <a:rPr lang="en-GB" dirty="0" err="1">
                <a:solidFill>
                  <a:srgbClr val="709791"/>
                </a:solidFill>
              </a:rPr>
              <a:t>metoder</a:t>
            </a:r>
            <a:endParaRPr lang="en-GB" dirty="0">
              <a:solidFill>
                <a:srgbClr val="709791"/>
              </a:solidFill>
            </a:endParaRPr>
          </a:p>
        </p:txBody>
      </p:sp>
      <p:sp>
        <p:nvSpPr>
          <p:cNvPr id="3" name="Subtitle 2">
            <a:extLst>
              <a:ext uri="{FF2B5EF4-FFF2-40B4-BE49-F238E27FC236}">
                <a16:creationId xmlns:a16="http://schemas.microsoft.com/office/drawing/2014/main" id="{3C0866EA-C83D-4918-B739-15CE3772F337}"/>
              </a:ext>
            </a:extLst>
          </p:cNvPr>
          <p:cNvSpPr>
            <a:spLocks noGrp="1"/>
          </p:cNvSpPr>
          <p:nvPr>
            <p:ph idx="1"/>
          </p:nvPr>
        </p:nvSpPr>
        <p:spPr>
          <a:xfrm>
            <a:off x="461963" y="1981199"/>
            <a:ext cx="8229600" cy="2925763"/>
          </a:xfrm>
        </p:spPr>
        <p:txBody>
          <a:bodyPr>
            <a:normAutofit fontScale="55000" lnSpcReduction="20000"/>
          </a:bodyPr>
          <a:lstStyle/>
          <a:p>
            <a:r>
              <a:rPr lang="nb-NO" dirty="0"/>
              <a:t>Tildelingsprosessen </a:t>
            </a:r>
          </a:p>
          <a:p>
            <a:pPr lvl="1">
              <a:buFont typeface="Wingdings" panose="05000000000000000000" pitchFamily="2" charset="2"/>
              <a:buChar char="ü"/>
            </a:pPr>
            <a:r>
              <a:rPr lang="nb-NO" dirty="0"/>
              <a:t>Tydelige kriterier og tildeling til aktører med rette ambisjoner og systemer </a:t>
            </a:r>
          </a:p>
          <a:p>
            <a:r>
              <a:rPr lang="nb-NO" dirty="0"/>
              <a:t>Leverandørindustrien</a:t>
            </a:r>
          </a:p>
          <a:p>
            <a:pPr lvl="1">
              <a:buFont typeface="Wingdings" panose="05000000000000000000" pitchFamily="2" charset="2"/>
              <a:buChar char="ü"/>
            </a:pPr>
            <a:r>
              <a:rPr lang="nb-NO" dirty="0"/>
              <a:t>Informere tidlige og etablere et godt ‘samarbeidsklima’ med leverandørindustrien</a:t>
            </a:r>
          </a:p>
          <a:p>
            <a:r>
              <a:rPr lang="nb-NO" dirty="0"/>
              <a:t>Lære av og delta i internasjonalt samarbeid</a:t>
            </a:r>
          </a:p>
          <a:p>
            <a:pPr lvl="1">
              <a:buFont typeface="Wingdings" panose="05000000000000000000" pitchFamily="2" charset="2"/>
              <a:buChar char="ü"/>
            </a:pPr>
            <a:r>
              <a:rPr lang="nb-NO" dirty="0"/>
              <a:t> G+ (HMS Statistikk og læring, Beste praksis dokumenter mm, sikkerhetsopplæring)</a:t>
            </a:r>
          </a:p>
          <a:p>
            <a:r>
              <a:rPr lang="nb-NO" dirty="0"/>
              <a:t>Veiledere og Standarder </a:t>
            </a:r>
          </a:p>
          <a:p>
            <a:pPr lvl="1">
              <a:buFont typeface="Wingdings" panose="05000000000000000000" pitchFamily="2" charset="2"/>
              <a:buChar char="ü"/>
            </a:pPr>
            <a:r>
              <a:rPr lang="nb-NO" dirty="0"/>
              <a:t>Utarbeide og bygge på eksisterende, gi referanser og påvirke forbedring av standarder </a:t>
            </a:r>
          </a:p>
          <a:p>
            <a:r>
              <a:rPr lang="nb-NO" dirty="0"/>
              <a:t>Etablere et godt samarbeid mellom ulike aktører </a:t>
            </a:r>
          </a:p>
          <a:p>
            <a:pPr lvl="1">
              <a:buFont typeface="Wingdings" panose="05000000000000000000" pitchFamily="2" charset="2"/>
              <a:buChar char="ü"/>
            </a:pPr>
            <a:r>
              <a:rPr lang="nb-NO" dirty="0"/>
              <a:t>Myndigheter, Arbeidsgiver org., Ansattes org.</a:t>
            </a:r>
          </a:p>
          <a:p>
            <a:r>
              <a:rPr lang="nb-NO" dirty="0"/>
              <a:t>Identifisere forbedringsområder og støtte videreutvikling (teknisk og operasjonelt)  </a:t>
            </a:r>
          </a:p>
          <a:p>
            <a:endParaRPr lang="en-GB" dirty="0"/>
          </a:p>
        </p:txBody>
      </p:sp>
      <p:sp>
        <p:nvSpPr>
          <p:cNvPr id="4" name="Slide Number Placeholder 3">
            <a:extLst>
              <a:ext uri="{FF2B5EF4-FFF2-40B4-BE49-F238E27FC236}">
                <a16:creationId xmlns:a16="http://schemas.microsoft.com/office/drawing/2014/main" id="{B2C0DB70-8E98-4C57-A42F-86606119DA71}"/>
              </a:ext>
            </a:extLst>
          </p:cNvPr>
          <p:cNvSpPr>
            <a:spLocks noGrp="1"/>
          </p:cNvSpPr>
          <p:nvPr>
            <p:ph type="sldNum" sz="quarter" idx="12"/>
          </p:nvPr>
        </p:nvSpPr>
        <p:spPr>
          <a:xfrm>
            <a:off x="8735464" y="4873108"/>
            <a:ext cx="317178" cy="241992"/>
          </a:xfrm>
        </p:spPr>
        <p:txBody>
          <a:bodyPr/>
          <a:lstStyle/>
          <a:p>
            <a:fld id="{0ECD7AB5-6537-4741-B594-27CBFDEE586D}" type="slidenum">
              <a:rPr lang="nb-NO" smtClean="0"/>
              <a:pPr/>
              <a:t>16</a:t>
            </a:fld>
            <a:endParaRPr lang="nb-NO"/>
          </a:p>
        </p:txBody>
      </p:sp>
    </p:spTree>
    <p:extLst>
      <p:ext uri="{BB962C8B-B14F-4D97-AF65-F5344CB8AC3E}">
        <p14:creationId xmlns:p14="http://schemas.microsoft.com/office/powerpoint/2010/main" val="367787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D4D6-B2C3-413A-BEC2-63508932FAEB}"/>
              </a:ext>
            </a:extLst>
          </p:cNvPr>
          <p:cNvSpPr>
            <a:spLocks noGrp="1"/>
          </p:cNvSpPr>
          <p:nvPr>
            <p:ph type="ctrTitle"/>
          </p:nvPr>
        </p:nvSpPr>
        <p:spPr>
          <a:xfrm>
            <a:off x="810336" y="1611680"/>
            <a:ext cx="7772400" cy="1102518"/>
          </a:xfrm>
        </p:spPr>
        <p:txBody>
          <a:bodyPr anchor="b">
            <a:normAutofit/>
          </a:bodyPr>
          <a:lstStyle/>
          <a:p>
            <a:r>
              <a:rPr lang="nb-NO"/>
              <a:t>Regulering av havvind i andre land og landbasert vind i Norge</a:t>
            </a:r>
            <a:endParaRPr lang="en-US"/>
          </a:p>
        </p:txBody>
      </p:sp>
      <p:sp>
        <p:nvSpPr>
          <p:cNvPr id="11" name="Subtitle 2">
            <a:extLst>
              <a:ext uri="{FF2B5EF4-FFF2-40B4-BE49-F238E27FC236}">
                <a16:creationId xmlns:a16="http://schemas.microsoft.com/office/drawing/2014/main" id="{FFC2BAA9-CD3B-4050-B22E-9FF93ABABBA0}"/>
              </a:ext>
            </a:extLst>
          </p:cNvPr>
          <p:cNvSpPr>
            <a:spLocks noGrp="1"/>
          </p:cNvSpPr>
          <p:nvPr>
            <p:ph type="subTitle" idx="1"/>
          </p:nvPr>
        </p:nvSpPr>
        <p:spPr>
          <a:xfrm>
            <a:off x="809738" y="2714566"/>
            <a:ext cx="7772734" cy="401726"/>
          </a:xfrm>
        </p:spPr>
        <p:txBody>
          <a:bodyPr/>
          <a:lstStyle/>
          <a:p>
            <a:r>
              <a:rPr lang="en-US"/>
              <a:t>Øystein Joranger, Norsk olje og gass</a:t>
            </a:r>
          </a:p>
        </p:txBody>
      </p:sp>
      <p:sp>
        <p:nvSpPr>
          <p:cNvPr id="4" name="Date Placeholder 3" hidden="1">
            <a:extLst>
              <a:ext uri="{FF2B5EF4-FFF2-40B4-BE49-F238E27FC236}">
                <a16:creationId xmlns:a16="http://schemas.microsoft.com/office/drawing/2014/main" id="{907323CA-6EB2-429C-BD03-69B04BA5A89F}"/>
              </a:ext>
            </a:extLst>
          </p:cNvPr>
          <p:cNvSpPr>
            <a:spLocks noGrp="1"/>
          </p:cNvSpPr>
          <p:nvPr>
            <p:ph type="dt" sz="half" idx="4294967295"/>
          </p:nvPr>
        </p:nvSpPr>
        <p:spPr>
          <a:xfrm>
            <a:off x="0" y="150813"/>
            <a:ext cx="811213" cy="182562"/>
          </a:xfrm>
        </p:spPr>
        <p:txBody>
          <a:bodyPr/>
          <a:lstStyle/>
          <a:p>
            <a:pPr>
              <a:spcAft>
                <a:spcPts val="600"/>
              </a:spcAft>
            </a:pPr>
            <a:fld id="{170D9D27-BA5C-4C26-913A-402FCB72DACD}" type="datetime1">
              <a:rPr lang="nb-NO" smtClean="0"/>
              <a:pPr>
                <a:spcAft>
                  <a:spcPts val="600"/>
                </a:spcAft>
              </a:pPr>
              <a:t>22.11.2021</a:t>
            </a:fld>
            <a:endParaRPr lang="nb-NO"/>
          </a:p>
        </p:txBody>
      </p:sp>
    </p:spTree>
    <p:extLst>
      <p:ext uri="{BB962C8B-B14F-4D97-AF65-F5344CB8AC3E}">
        <p14:creationId xmlns:p14="http://schemas.microsoft.com/office/powerpoint/2010/main" val="117044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6B5084-AF75-4D39-A513-621A61667FAB}"/>
              </a:ext>
            </a:extLst>
          </p:cNvPr>
          <p:cNvSpPr>
            <a:spLocks noGrp="1"/>
          </p:cNvSpPr>
          <p:nvPr>
            <p:ph type="title"/>
          </p:nvPr>
        </p:nvSpPr>
        <p:spPr/>
        <p:txBody>
          <a:bodyPr/>
          <a:lstStyle/>
          <a:p>
            <a:r>
              <a:rPr lang="nb-NO">
                <a:solidFill>
                  <a:schemeClr val="accent3">
                    <a:lumMod val="75000"/>
                  </a:schemeClr>
                </a:solidFill>
              </a:rPr>
              <a:t>Virkeområde</a:t>
            </a:r>
          </a:p>
        </p:txBody>
      </p:sp>
      <p:sp>
        <p:nvSpPr>
          <p:cNvPr id="3" name="Plassholder for innhold 2">
            <a:extLst>
              <a:ext uri="{FF2B5EF4-FFF2-40B4-BE49-F238E27FC236}">
                <a16:creationId xmlns:a16="http://schemas.microsoft.com/office/drawing/2014/main" id="{D4840B66-5223-491E-ACB4-D27C5E6EF47A}"/>
              </a:ext>
            </a:extLst>
          </p:cNvPr>
          <p:cNvSpPr>
            <a:spLocks noGrp="1"/>
          </p:cNvSpPr>
          <p:nvPr>
            <p:ph idx="1"/>
          </p:nvPr>
        </p:nvSpPr>
        <p:spPr/>
        <p:txBody>
          <a:bodyPr>
            <a:normAutofit/>
          </a:bodyPr>
          <a:lstStyle/>
          <a:p>
            <a:r>
              <a:rPr lang="en-GB" sz="2000" err="1"/>
              <a:t>Energiloven</a:t>
            </a:r>
            <a:endParaRPr lang="en-GB" sz="2000"/>
          </a:p>
          <a:p>
            <a:endParaRPr lang="en-GB" sz="2000"/>
          </a:p>
          <a:p>
            <a:r>
              <a:rPr lang="en-GB" sz="2000" err="1"/>
              <a:t>Havenergiloven</a:t>
            </a:r>
            <a:endParaRPr lang="en-GB" sz="2000"/>
          </a:p>
          <a:p>
            <a:pPr marL="0" indent="0">
              <a:buNone/>
            </a:pPr>
            <a:endParaRPr lang="en-GB" sz="2000"/>
          </a:p>
          <a:p>
            <a:r>
              <a:rPr lang="en-GB" sz="2000" err="1"/>
              <a:t>Maritim</a:t>
            </a:r>
            <a:r>
              <a:rPr lang="en-GB" sz="2000"/>
              <a:t> </a:t>
            </a:r>
            <a:r>
              <a:rPr lang="en-GB" sz="2000" err="1"/>
              <a:t>lovgivning</a:t>
            </a:r>
            <a:endParaRPr lang="en-GB" sz="2000"/>
          </a:p>
        </p:txBody>
      </p:sp>
      <p:pic>
        <p:nvPicPr>
          <p:cNvPr id="9" name="Plassholder for innhold 8">
            <a:extLst>
              <a:ext uri="{FF2B5EF4-FFF2-40B4-BE49-F238E27FC236}">
                <a16:creationId xmlns:a16="http://schemas.microsoft.com/office/drawing/2014/main" id="{B592B500-3E31-46F9-A6AC-049133A84769}"/>
              </a:ext>
            </a:extLst>
          </p:cNvPr>
          <p:cNvPicPr>
            <a:picLocks noGrp="1" noChangeAspect="1"/>
          </p:cNvPicPr>
          <p:nvPr>
            <p:ph idx="14"/>
          </p:nvPr>
        </p:nvPicPr>
        <p:blipFill>
          <a:blip r:embed="rId3"/>
          <a:stretch>
            <a:fillRect/>
          </a:stretch>
        </p:blipFill>
        <p:spPr>
          <a:xfrm>
            <a:off x="3085311" y="809625"/>
            <a:ext cx="5236438" cy="3596758"/>
          </a:xfrm>
          <a:prstGeom prst="rect">
            <a:avLst/>
          </a:prstGeom>
        </p:spPr>
      </p:pic>
      <p:sp>
        <p:nvSpPr>
          <p:cNvPr id="4" name="TextBox 3">
            <a:extLst>
              <a:ext uri="{FF2B5EF4-FFF2-40B4-BE49-F238E27FC236}">
                <a16:creationId xmlns:a16="http://schemas.microsoft.com/office/drawing/2014/main" id="{288A25A4-A562-4F9A-86A7-6A9B39E52641}"/>
              </a:ext>
            </a:extLst>
          </p:cNvPr>
          <p:cNvSpPr txBox="1"/>
          <p:nvPr/>
        </p:nvSpPr>
        <p:spPr>
          <a:xfrm>
            <a:off x="6149058" y="4474289"/>
            <a:ext cx="2667718" cy="276999"/>
          </a:xfrm>
          <a:prstGeom prst="rect">
            <a:avLst/>
          </a:prstGeom>
          <a:noFill/>
        </p:spPr>
        <p:txBody>
          <a:bodyPr wrap="none" rtlCol="0">
            <a:spAutoFit/>
          </a:bodyPr>
          <a:lstStyle/>
          <a:p>
            <a:r>
              <a:rPr lang="en-GB" sz="600" u="sng">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https://energifaktanorge.no/wp-content/uploads/OED_VanntilStroem_org.png</a:t>
            </a:r>
            <a:br>
              <a:rPr lang="en-GB" sz="600">
                <a:effectLst/>
                <a:latin typeface="Calibri" panose="020F0502020204030204" pitchFamily="34" charset="0"/>
                <a:ea typeface="Times New Roman" panose="02020603050405020304" pitchFamily="18" charset="0"/>
              </a:rPr>
            </a:br>
            <a:endParaRPr lang="nb-NO" sz="600"/>
          </a:p>
        </p:txBody>
      </p:sp>
    </p:spTree>
    <p:extLst>
      <p:ext uri="{BB962C8B-B14F-4D97-AF65-F5344CB8AC3E}">
        <p14:creationId xmlns:p14="http://schemas.microsoft.com/office/powerpoint/2010/main" val="126872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DE9F321-BA8A-4622-A98B-4647149F4D91}"/>
              </a:ext>
            </a:extLst>
          </p:cNvPr>
          <p:cNvSpPr>
            <a:spLocks noGrp="1"/>
          </p:cNvSpPr>
          <p:nvPr>
            <p:ph type="title"/>
          </p:nvPr>
        </p:nvSpPr>
        <p:spPr>
          <a:xfrm>
            <a:off x="491486" y="629881"/>
            <a:ext cx="8229600" cy="491049"/>
          </a:xfrm>
        </p:spPr>
        <p:txBody>
          <a:bodyPr>
            <a:noAutofit/>
          </a:bodyPr>
          <a:lstStyle/>
          <a:p>
            <a:r>
              <a:rPr lang="nb-NO" sz="2800">
                <a:solidFill>
                  <a:srgbClr val="53726D"/>
                </a:solidFill>
              </a:rPr>
              <a:t>Havvind er en ny næring i Norge, men en etablert næring i Nordsjøen og Europa for øvrig</a:t>
            </a:r>
          </a:p>
        </p:txBody>
      </p:sp>
      <p:graphicFrame>
        <p:nvGraphicFramePr>
          <p:cNvPr id="13" name="Plassholder for innhold 12">
            <a:extLst>
              <a:ext uri="{FF2B5EF4-FFF2-40B4-BE49-F238E27FC236}">
                <a16:creationId xmlns:a16="http://schemas.microsoft.com/office/drawing/2014/main" id="{63D6D402-1ED9-4688-8983-FD173BCF9EB4}"/>
              </a:ext>
            </a:extLst>
          </p:cNvPr>
          <p:cNvGraphicFramePr>
            <a:graphicFrameLocks noGrp="1"/>
          </p:cNvGraphicFramePr>
          <p:nvPr>
            <p:ph idx="1"/>
            <p:extLst>
              <p:ext uri="{D42A27DB-BD31-4B8C-83A1-F6EECF244321}">
                <p14:modId xmlns:p14="http://schemas.microsoft.com/office/powerpoint/2010/main" val="4005505389"/>
              </p:ext>
            </p:extLst>
          </p:nvPr>
        </p:nvGraphicFramePr>
        <p:xfrm>
          <a:off x="452438" y="1681163"/>
          <a:ext cx="3994150" cy="311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lassholder for bilde 11" descr="Et bilde som inneholder kart&#10;&#10;Automatisk generert beskrivelse">
            <a:extLst>
              <a:ext uri="{FF2B5EF4-FFF2-40B4-BE49-F238E27FC236}">
                <a16:creationId xmlns:a16="http://schemas.microsoft.com/office/drawing/2014/main" id="{8135C895-B3DB-4A3C-B82B-12625C9DC4D3}"/>
              </a:ext>
            </a:extLst>
          </p:cNvPr>
          <p:cNvPicPr>
            <a:picLocks noGrp="1" noChangeAspect="1"/>
          </p:cNvPicPr>
          <p:nvPr>
            <p:ph idx="14"/>
          </p:nvPr>
        </p:nvPicPr>
        <p:blipFill rotWithShape="1">
          <a:blip r:embed="rId8" cstate="print">
            <a:extLst>
              <a:ext uri="{28A0092B-C50C-407E-A947-70E740481C1C}">
                <a14:useLocalDpi xmlns:a14="http://schemas.microsoft.com/office/drawing/2010/main" val="0"/>
              </a:ext>
            </a:extLst>
          </a:blip>
          <a:srcRect l="2516" r="14730" b="1"/>
          <a:stretch/>
        </p:blipFill>
        <p:spPr>
          <a:xfrm>
            <a:off x="4696003" y="1501265"/>
            <a:ext cx="3992715" cy="3111956"/>
          </a:xfrm>
          <a:noFill/>
        </p:spPr>
      </p:pic>
    </p:spTree>
    <p:extLst>
      <p:ext uri="{BB962C8B-B14F-4D97-AF65-F5344CB8AC3E}">
        <p14:creationId xmlns:p14="http://schemas.microsoft.com/office/powerpoint/2010/main" val="138808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5875B59-6724-4F94-AC88-5252980C93C0}"/>
              </a:ext>
            </a:extLst>
          </p:cNvPr>
          <p:cNvSpPr>
            <a:spLocks noGrp="1"/>
          </p:cNvSpPr>
          <p:nvPr>
            <p:ph type="title"/>
          </p:nvPr>
        </p:nvSpPr>
        <p:spPr>
          <a:xfrm>
            <a:off x="505864" y="645853"/>
            <a:ext cx="8229600" cy="491049"/>
          </a:xfrm>
        </p:spPr>
        <p:txBody>
          <a:bodyPr anchor="t">
            <a:normAutofit/>
          </a:bodyPr>
          <a:lstStyle/>
          <a:p>
            <a:r>
              <a:rPr lang="nb-NO" sz="2800">
                <a:solidFill>
                  <a:schemeClr val="accent3">
                    <a:lumMod val="75000"/>
                  </a:schemeClr>
                </a:solidFill>
              </a:rPr>
              <a:t>Norge må ha en djerv havvindambisjon</a:t>
            </a:r>
          </a:p>
        </p:txBody>
      </p:sp>
      <p:sp>
        <p:nvSpPr>
          <p:cNvPr id="13" name="Content Placeholder 2">
            <a:extLst>
              <a:ext uri="{FF2B5EF4-FFF2-40B4-BE49-F238E27FC236}">
                <a16:creationId xmlns:a16="http://schemas.microsoft.com/office/drawing/2014/main" id="{9134A31F-E627-406E-AD05-60564697A72E}"/>
              </a:ext>
            </a:extLst>
          </p:cNvPr>
          <p:cNvSpPr>
            <a:spLocks noGrp="1"/>
          </p:cNvSpPr>
          <p:nvPr>
            <p:ph idx="1"/>
          </p:nvPr>
        </p:nvSpPr>
        <p:spPr>
          <a:xfrm>
            <a:off x="434137" y="1352550"/>
            <a:ext cx="3736100" cy="3478670"/>
          </a:xfrm>
        </p:spPr>
        <p:txBody>
          <a:bodyPr>
            <a:normAutofit fontScale="55000" lnSpcReduction="20000"/>
          </a:bodyPr>
          <a:lstStyle/>
          <a:p>
            <a:r>
              <a:rPr lang="nb-NO" sz="2400"/>
              <a:t>Skal Norge ha ambisjon om at havvind skal utvikles som en ny viktig næringsvei i Norge med stor eksport, er det viktig med et hjemmemarked og ambisiøse politiske målsettinger for havvind på norsk sokkel.</a:t>
            </a:r>
          </a:p>
          <a:p>
            <a:endParaRPr lang="nb-NO" sz="2400"/>
          </a:p>
          <a:p>
            <a:r>
              <a:rPr lang="nb-NO" sz="2400"/>
              <a:t>Med de ambisjoner EU har for dekning av sitt kraftbehov med offshorevind, og med mulighet for høyere kraftpriser i EU-markedet, bør det legges til rette for at Norge kan bli en betydelig leverandør av havvindkraft til EU.</a:t>
            </a:r>
          </a:p>
          <a:p>
            <a:endParaRPr lang="nb-NO" sz="2400"/>
          </a:p>
          <a:p>
            <a:r>
              <a:rPr lang="nb-NO" sz="2400"/>
              <a:t>Norge har nå en unik mulighet for å ta en ledende posisjon særlig innenfor flytende havvind, spesielt ettersom norske selskap står bak verdens første flytende havvindpark i Skottland og </a:t>
            </a:r>
            <a:r>
              <a:rPr lang="nb-NO" sz="2400" err="1"/>
              <a:t>Hywind</a:t>
            </a:r>
            <a:r>
              <a:rPr lang="nb-NO" sz="2400"/>
              <a:t> Tampen er under bygging. </a:t>
            </a:r>
            <a:endParaRPr lang="nb-NO" sz="1400"/>
          </a:p>
        </p:txBody>
      </p:sp>
      <p:pic>
        <p:nvPicPr>
          <p:cNvPr id="9" name="Plassholder for bilde 8" descr="Et bilde som inneholder himmel, vann, utendørs, hav&#10;&#10;Automatisk generert beskrivelse">
            <a:extLst>
              <a:ext uri="{FF2B5EF4-FFF2-40B4-BE49-F238E27FC236}">
                <a16:creationId xmlns:a16="http://schemas.microsoft.com/office/drawing/2014/main" id="{A0B0A325-030B-4CC1-A4F5-426B6FB2CC2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6396" r="6399" b="3"/>
          <a:stretch/>
        </p:blipFill>
        <p:spPr>
          <a:xfrm>
            <a:off x="4346264" y="1616012"/>
            <a:ext cx="4664387" cy="2607461"/>
          </a:xfrm>
          <a:noFill/>
        </p:spPr>
      </p:pic>
      <p:sp>
        <p:nvSpPr>
          <p:cNvPr id="6" name="Slide Number Placeholder 3">
            <a:extLst>
              <a:ext uri="{FF2B5EF4-FFF2-40B4-BE49-F238E27FC236}">
                <a16:creationId xmlns:a16="http://schemas.microsoft.com/office/drawing/2014/main" id="{E4F0F7E6-4DE8-4F01-AED7-A22F1B8CA33A}"/>
              </a:ext>
            </a:extLst>
          </p:cNvPr>
          <p:cNvSpPr txBox="1">
            <a:spLocks/>
          </p:cNvSpPr>
          <p:nvPr/>
        </p:nvSpPr>
        <p:spPr>
          <a:xfrm>
            <a:off x="8735464" y="4873108"/>
            <a:ext cx="317178" cy="241992"/>
          </a:xfrm>
          <a:prstGeom prst="rect">
            <a:avLst/>
          </a:prstGeom>
        </p:spPr>
        <p:txBody>
          <a:bodyPr/>
          <a:lstStyle>
            <a:defPPr>
              <a:defRPr lang="nb-NO"/>
            </a:defPPr>
            <a:lvl1pPr marL="0" algn="l" defTabSz="853867" rtl="0" eaLnBrk="1" latinLnBrk="0" hangingPunct="1">
              <a:defRPr sz="1700" kern="1200">
                <a:solidFill>
                  <a:schemeClr val="tx1"/>
                </a:solidFill>
                <a:latin typeface="+mn-lt"/>
                <a:ea typeface="+mn-ea"/>
                <a:cs typeface="+mn-cs"/>
              </a:defRPr>
            </a:lvl1pPr>
            <a:lvl2pPr marL="426933" algn="l" defTabSz="853867" rtl="0" eaLnBrk="1" latinLnBrk="0" hangingPunct="1">
              <a:defRPr sz="1700" kern="1200">
                <a:solidFill>
                  <a:schemeClr val="tx1"/>
                </a:solidFill>
                <a:latin typeface="+mn-lt"/>
                <a:ea typeface="+mn-ea"/>
                <a:cs typeface="+mn-cs"/>
              </a:defRPr>
            </a:lvl2pPr>
            <a:lvl3pPr marL="853867" algn="l" defTabSz="853867" rtl="0" eaLnBrk="1" latinLnBrk="0" hangingPunct="1">
              <a:defRPr sz="1700" kern="1200">
                <a:solidFill>
                  <a:schemeClr val="tx1"/>
                </a:solidFill>
                <a:latin typeface="+mn-lt"/>
                <a:ea typeface="+mn-ea"/>
                <a:cs typeface="+mn-cs"/>
              </a:defRPr>
            </a:lvl3pPr>
            <a:lvl4pPr marL="1280800" algn="l" defTabSz="853867" rtl="0" eaLnBrk="1" latinLnBrk="0" hangingPunct="1">
              <a:defRPr sz="1700" kern="1200">
                <a:solidFill>
                  <a:schemeClr val="tx1"/>
                </a:solidFill>
                <a:latin typeface="+mn-lt"/>
                <a:ea typeface="+mn-ea"/>
                <a:cs typeface="+mn-cs"/>
              </a:defRPr>
            </a:lvl4pPr>
            <a:lvl5pPr marL="1707733" algn="l" defTabSz="853867" rtl="0" eaLnBrk="1" latinLnBrk="0" hangingPunct="1">
              <a:defRPr sz="1700" kern="1200">
                <a:solidFill>
                  <a:schemeClr val="tx1"/>
                </a:solidFill>
                <a:latin typeface="+mn-lt"/>
                <a:ea typeface="+mn-ea"/>
                <a:cs typeface="+mn-cs"/>
              </a:defRPr>
            </a:lvl5pPr>
            <a:lvl6pPr marL="2134667" algn="l" defTabSz="853867" rtl="0" eaLnBrk="1" latinLnBrk="0" hangingPunct="1">
              <a:defRPr sz="1700" kern="1200">
                <a:solidFill>
                  <a:schemeClr val="tx1"/>
                </a:solidFill>
                <a:latin typeface="+mn-lt"/>
                <a:ea typeface="+mn-ea"/>
                <a:cs typeface="+mn-cs"/>
              </a:defRPr>
            </a:lvl6pPr>
            <a:lvl7pPr marL="2561600" algn="l" defTabSz="853867" rtl="0" eaLnBrk="1" latinLnBrk="0" hangingPunct="1">
              <a:defRPr sz="1700" kern="1200">
                <a:solidFill>
                  <a:schemeClr val="tx1"/>
                </a:solidFill>
                <a:latin typeface="+mn-lt"/>
                <a:ea typeface="+mn-ea"/>
                <a:cs typeface="+mn-cs"/>
              </a:defRPr>
            </a:lvl7pPr>
            <a:lvl8pPr marL="2988534" algn="l" defTabSz="853867" rtl="0" eaLnBrk="1" latinLnBrk="0" hangingPunct="1">
              <a:defRPr sz="1700" kern="1200">
                <a:solidFill>
                  <a:schemeClr val="tx1"/>
                </a:solidFill>
                <a:latin typeface="+mn-lt"/>
                <a:ea typeface="+mn-ea"/>
                <a:cs typeface="+mn-cs"/>
              </a:defRPr>
            </a:lvl8pPr>
            <a:lvl9pPr marL="3415467" algn="l" defTabSz="853867" rtl="0" eaLnBrk="1" latinLnBrk="0" hangingPunct="1">
              <a:defRPr sz="1700" kern="1200">
                <a:solidFill>
                  <a:schemeClr val="tx1"/>
                </a:solidFill>
                <a:latin typeface="+mn-lt"/>
                <a:ea typeface="+mn-ea"/>
                <a:cs typeface="+mn-cs"/>
              </a:defRPr>
            </a:lvl9pPr>
          </a:lstStyle>
          <a:p>
            <a:fld id="{0ECD7AB5-6537-4741-B594-27CBFDEE586D}" type="slidenum">
              <a:rPr lang="nb-NO" sz="800" smtClean="0"/>
              <a:pPr/>
              <a:t>2</a:t>
            </a:fld>
            <a:endParaRPr lang="nb-NO" sz="800"/>
          </a:p>
        </p:txBody>
      </p:sp>
    </p:spTree>
    <p:extLst>
      <p:ext uri="{BB962C8B-B14F-4D97-AF65-F5344CB8AC3E}">
        <p14:creationId xmlns:p14="http://schemas.microsoft.com/office/powerpoint/2010/main" val="755357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2B25-660C-4D5D-B436-0FB7AAE2A8BC}"/>
              </a:ext>
            </a:extLst>
          </p:cNvPr>
          <p:cNvSpPr>
            <a:spLocks noGrp="1"/>
          </p:cNvSpPr>
          <p:nvPr>
            <p:ph type="title"/>
          </p:nvPr>
        </p:nvSpPr>
        <p:spPr/>
        <p:txBody>
          <a:bodyPr/>
          <a:lstStyle/>
          <a:p>
            <a:r>
              <a:rPr lang="nb-NO">
                <a:solidFill>
                  <a:srgbClr val="53726D"/>
                </a:solidFill>
              </a:rPr>
              <a:t>Regulering av vindkraft på land i Norge </a:t>
            </a:r>
            <a:r>
              <a:rPr lang="nb-NO" sz="2000">
                <a:solidFill>
                  <a:srgbClr val="53726D"/>
                </a:solidFill>
              </a:rPr>
              <a:t>(kap. 5)</a:t>
            </a:r>
            <a:endParaRPr lang="nb-NO">
              <a:solidFill>
                <a:srgbClr val="53726D"/>
              </a:solidFill>
            </a:endParaRPr>
          </a:p>
        </p:txBody>
      </p:sp>
      <p:sp>
        <p:nvSpPr>
          <p:cNvPr id="3" name="Subtitle 2">
            <a:extLst>
              <a:ext uri="{FF2B5EF4-FFF2-40B4-BE49-F238E27FC236}">
                <a16:creationId xmlns:a16="http://schemas.microsoft.com/office/drawing/2014/main" id="{4AB1739D-8EF9-472F-81F5-249868BC501F}"/>
              </a:ext>
            </a:extLst>
          </p:cNvPr>
          <p:cNvSpPr>
            <a:spLocks noGrp="1"/>
          </p:cNvSpPr>
          <p:nvPr>
            <p:ph idx="1"/>
          </p:nvPr>
        </p:nvSpPr>
        <p:spPr/>
        <p:txBody>
          <a:bodyPr>
            <a:normAutofit lnSpcReduction="10000"/>
          </a:bodyPr>
          <a:lstStyle/>
          <a:p>
            <a:r>
              <a:rPr lang="nb-NO" sz="2400">
                <a:latin typeface="+mn-lt"/>
              </a:rPr>
              <a:t>De regler som gjelder for annen produksjon av elektrisk kraft gjelder og for vindkraft</a:t>
            </a:r>
          </a:p>
          <a:p>
            <a:pPr lvl="1"/>
            <a:r>
              <a:rPr lang="nb-NO" sz="2000"/>
              <a:t>Energiloven med forskrifter (NVE)</a:t>
            </a:r>
          </a:p>
          <a:p>
            <a:pPr lvl="1"/>
            <a:r>
              <a:rPr lang="nb-NO" sz="2000"/>
              <a:t>Byggteknisk forskrift (TEK 17)</a:t>
            </a:r>
          </a:p>
          <a:p>
            <a:pPr lvl="2"/>
            <a:endParaRPr lang="nb-NO" sz="1600"/>
          </a:p>
          <a:p>
            <a:r>
              <a:rPr lang="nb-NO" sz="2400">
                <a:latin typeface="+mn-lt"/>
              </a:rPr>
              <a:t>Ingen HMS- særreguleringer</a:t>
            </a:r>
          </a:p>
          <a:p>
            <a:pPr lvl="1"/>
            <a:r>
              <a:rPr lang="nb-NO" sz="2000"/>
              <a:t>Arbeidsmiljølov (Arbeidstilsynet)</a:t>
            </a:r>
          </a:p>
          <a:p>
            <a:pPr lvl="1"/>
            <a:r>
              <a:rPr lang="nb-NO" sz="2000"/>
              <a:t>Lov om tilsyn med elektriske anlegg (DSB)</a:t>
            </a:r>
          </a:p>
          <a:p>
            <a:pPr lvl="1"/>
            <a:r>
              <a:rPr lang="nb-NO" sz="2000"/>
              <a:t>Internkontrollforskriften</a:t>
            </a:r>
          </a:p>
          <a:p>
            <a:pPr lvl="1"/>
            <a:endParaRPr lang="nb-NO" sz="2000"/>
          </a:p>
        </p:txBody>
      </p:sp>
    </p:spTree>
    <p:extLst>
      <p:ext uri="{BB962C8B-B14F-4D97-AF65-F5344CB8AC3E}">
        <p14:creationId xmlns:p14="http://schemas.microsoft.com/office/powerpoint/2010/main" val="147019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2B25-660C-4D5D-B436-0FB7AAE2A8BC}"/>
              </a:ext>
            </a:extLst>
          </p:cNvPr>
          <p:cNvSpPr>
            <a:spLocks noGrp="1"/>
          </p:cNvSpPr>
          <p:nvPr>
            <p:ph type="title"/>
          </p:nvPr>
        </p:nvSpPr>
        <p:spPr/>
        <p:txBody>
          <a:bodyPr>
            <a:normAutofit/>
          </a:bodyPr>
          <a:lstStyle/>
          <a:p>
            <a:r>
              <a:rPr lang="nb-NO" sz="3030">
                <a:solidFill>
                  <a:schemeClr val="accent3">
                    <a:lumMod val="75000"/>
                  </a:schemeClr>
                </a:solidFill>
              </a:rPr>
              <a:t>HMS-regulering av vindkraft i Danmark </a:t>
            </a:r>
            <a:r>
              <a:rPr lang="nb-NO" sz="2000">
                <a:solidFill>
                  <a:schemeClr val="accent3">
                    <a:lumMod val="75000"/>
                  </a:schemeClr>
                </a:solidFill>
              </a:rPr>
              <a:t>(kap. 6)</a:t>
            </a:r>
            <a:endParaRPr lang="nb-NO" sz="3050">
              <a:solidFill>
                <a:schemeClr val="accent3">
                  <a:lumMod val="75000"/>
                </a:schemeClr>
              </a:solidFill>
            </a:endParaRPr>
          </a:p>
        </p:txBody>
      </p:sp>
      <p:sp>
        <p:nvSpPr>
          <p:cNvPr id="3" name="Subtitle 2">
            <a:extLst>
              <a:ext uri="{FF2B5EF4-FFF2-40B4-BE49-F238E27FC236}">
                <a16:creationId xmlns:a16="http://schemas.microsoft.com/office/drawing/2014/main" id="{4AB1739D-8EF9-472F-81F5-249868BC501F}"/>
              </a:ext>
            </a:extLst>
          </p:cNvPr>
          <p:cNvSpPr>
            <a:spLocks noGrp="1"/>
          </p:cNvSpPr>
          <p:nvPr>
            <p:ph sz="half" idx="1"/>
          </p:nvPr>
        </p:nvSpPr>
        <p:spPr>
          <a:xfrm>
            <a:off x="406002" y="1776066"/>
            <a:ext cx="4099322" cy="2489906"/>
          </a:xfrm>
        </p:spPr>
        <p:txBody>
          <a:bodyPr>
            <a:normAutofit/>
          </a:bodyPr>
          <a:lstStyle/>
          <a:p>
            <a:pPr marL="342900" indent="-342900">
              <a:buFont typeface="Arial" panose="020B0604020202020204" pitchFamily="34" charset="0"/>
              <a:buChar char="•"/>
            </a:pPr>
            <a:r>
              <a:rPr lang="nb-NO" sz="2000"/>
              <a:t>Havvind og landvind reguleres etter samme regelverk</a:t>
            </a:r>
          </a:p>
          <a:p>
            <a:pPr marL="342900" indent="-342900">
              <a:buFont typeface="Arial" panose="020B0604020202020204" pitchFamily="34" charset="0"/>
              <a:buChar char="•"/>
            </a:pPr>
            <a:endParaRPr lang="nb-NO" sz="2000"/>
          </a:p>
          <a:p>
            <a:pPr marL="342900" indent="-342900">
              <a:buFont typeface="Arial" panose="020B0604020202020204" pitchFamily="34" charset="0"/>
              <a:buChar char="•"/>
            </a:pPr>
            <a:r>
              <a:rPr lang="nb-NO" sz="2000"/>
              <a:t>HMS-regelverket for vindkraft er det samme som for annen dansk industri</a:t>
            </a:r>
          </a:p>
          <a:p>
            <a:pPr marL="0" indent="0">
              <a:buNone/>
            </a:pPr>
            <a:endParaRPr lang="nb-NO" sz="2000"/>
          </a:p>
        </p:txBody>
      </p:sp>
      <p:sp>
        <p:nvSpPr>
          <p:cNvPr id="6" name="Plassholder for innhold 5">
            <a:extLst>
              <a:ext uri="{FF2B5EF4-FFF2-40B4-BE49-F238E27FC236}">
                <a16:creationId xmlns:a16="http://schemas.microsoft.com/office/drawing/2014/main" id="{AB13DA12-050A-4D99-ADE0-941B8227BAFF}"/>
              </a:ext>
            </a:extLst>
          </p:cNvPr>
          <p:cNvSpPr>
            <a:spLocks noGrp="1"/>
          </p:cNvSpPr>
          <p:nvPr>
            <p:ph sz="half" idx="2"/>
          </p:nvPr>
        </p:nvSpPr>
        <p:spPr>
          <a:xfrm>
            <a:off x="4638676" y="1682217"/>
            <a:ext cx="4099322" cy="2852874"/>
          </a:xfrm>
          <a:solidFill>
            <a:srgbClr val="E0E8E7"/>
          </a:solidFill>
        </p:spPr>
        <p:txBody>
          <a:bodyPr>
            <a:normAutofit fontScale="85000" lnSpcReduction="10000"/>
          </a:bodyPr>
          <a:lstStyle/>
          <a:p>
            <a:pPr marL="0" indent="0">
              <a:buNone/>
            </a:pPr>
            <a:r>
              <a:rPr lang="da-DK" sz="1700"/>
              <a:t>6.2 Beskæftigelsesministeriet</a:t>
            </a:r>
          </a:p>
          <a:p>
            <a:pPr lvl="1"/>
            <a:r>
              <a:rPr lang="da-DK" sz="1400"/>
              <a:t>Arbejdstilsynet</a:t>
            </a:r>
          </a:p>
          <a:p>
            <a:pPr lvl="2"/>
            <a:r>
              <a:rPr lang="da-DK" sz="1400"/>
              <a:t>lov om arbejdsmiljø</a:t>
            </a:r>
          </a:p>
          <a:p>
            <a:pPr lvl="2"/>
            <a:endParaRPr lang="da-DK" sz="1400"/>
          </a:p>
          <a:p>
            <a:pPr marL="0" indent="0">
              <a:buNone/>
            </a:pPr>
            <a:r>
              <a:rPr lang="da-DK" sz="1700"/>
              <a:t>6.3 Erhvervsministeriet</a:t>
            </a:r>
          </a:p>
          <a:p>
            <a:pPr lvl="1"/>
            <a:r>
              <a:rPr lang="da-DK" sz="1500"/>
              <a:t>Sikkerhedsstyrelsen og Søfartsstyrelsen</a:t>
            </a:r>
          </a:p>
          <a:p>
            <a:pPr lvl="2"/>
            <a:r>
              <a:rPr lang="da-DK" sz="1500"/>
              <a:t>Elsikkerhedsloven og søfartlovgivning</a:t>
            </a:r>
          </a:p>
          <a:p>
            <a:pPr marL="1056333" lvl="2" indent="0">
              <a:buNone/>
            </a:pPr>
            <a:endParaRPr lang="da-DK" sz="1500"/>
          </a:p>
          <a:p>
            <a:pPr marL="0" indent="0">
              <a:buNone/>
            </a:pPr>
            <a:r>
              <a:rPr lang="da-DK" sz="1700"/>
              <a:t>6.4 </a:t>
            </a:r>
            <a:r>
              <a:rPr lang="nb-NO" sz="1700"/>
              <a:t>Klima-, Energi- og Forsyningsministeriet</a:t>
            </a:r>
          </a:p>
          <a:p>
            <a:pPr lvl="1"/>
            <a:r>
              <a:rPr lang="da-DK" sz="1400"/>
              <a:t>Energistyrelsen, Energinet og Forsyningstilsynet</a:t>
            </a:r>
          </a:p>
          <a:p>
            <a:pPr lvl="2"/>
            <a:r>
              <a:rPr lang="da-DK" sz="1400"/>
              <a:t>Lov om elforsyning og lov om fremme af vedvarende energi</a:t>
            </a:r>
          </a:p>
          <a:p>
            <a:pPr lvl="2"/>
            <a:r>
              <a:rPr lang="da-DK" sz="1400"/>
              <a:t>bekendtgørelse om teknisk certificering og servicering af vindmølle</a:t>
            </a:r>
          </a:p>
          <a:p>
            <a:pPr lvl="2"/>
            <a:endParaRPr lang="en-GB" sz="991"/>
          </a:p>
        </p:txBody>
      </p:sp>
    </p:spTree>
    <p:extLst>
      <p:ext uri="{BB962C8B-B14F-4D97-AF65-F5344CB8AC3E}">
        <p14:creationId xmlns:p14="http://schemas.microsoft.com/office/powerpoint/2010/main" val="3557141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F95B8A-DE6F-49A1-9294-10ABBD458852}"/>
              </a:ext>
            </a:extLst>
          </p:cNvPr>
          <p:cNvSpPr>
            <a:spLocks noGrp="1"/>
          </p:cNvSpPr>
          <p:nvPr>
            <p:ph type="title"/>
          </p:nvPr>
        </p:nvSpPr>
        <p:spPr/>
        <p:txBody>
          <a:bodyPr/>
          <a:lstStyle/>
          <a:p>
            <a:r>
              <a:rPr lang="nb-NO">
                <a:solidFill>
                  <a:schemeClr val="accent3">
                    <a:lumMod val="75000"/>
                  </a:schemeClr>
                </a:solidFill>
              </a:rPr>
              <a:t>HMS-regulering av vindkraft i UK </a:t>
            </a:r>
            <a:r>
              <a:rPr lang="nb-NO" sz="1800">
                <a:solidFill>
                  <a:schemeClr val="accent3">
                    <a:lumMod val="75000"/>
                  </a:schemeClr>
                </a:solidFill>
              </a:rPr>
              <a:t>(kap. 7)</a:t>
            </a:r>
            <a:endParaRPr lang="nb-NO"/>
          </a:p>
        </p:txBody>
      </p:sp>
      <p:sp>
        <p:nvSpPr>
          <p:cNvPr id="8" name="Content Placeholder 7">
            <a:extLst>
              <a:ext uri="{FF2B5EF4-FFF2-40B4-BE49-F238E27FC236}">
                <a16:creationId xmlns:a16="http://schemas.microsoft.com/office/drawing/2014/main" id="{FB6E349B-9DF5-4B53-A1F7-3C205ADEC894}"/>
              </a:ext>
            </a:extLst>
          </p:cNvPr>
          <p:cNvSpPr>
            <a:spLocks noGrp="1"/>
          </p:cNvSpPr>
          <p:nvPr>
            <p:ph sz="half" idx="1"/>
          </p:nvPr>
        </p:nvSpPr>
        <p:spPr>
          <a:xfrm>
            <a:off x="404813" y="1944624"/>
            <a:ext cx="4099322" cy="2590467"/>
          </a:xfrm>
        </p:spPr>
        <p:txBody>
          <a:bodyPr/>
          <a:lstStyle/>
          <a:p>
            <a:pPr marL="342900" indent="-342900">
              <a:buFont typeface="Arial" panose="020B0604020202020204" pitchFamily="34" charset="0"/>
              <a:buChar char="•"/>
            </a:pPr>
            <a:r>
              <a:rPr lang="nb-NO" sz="2000"/>
              <a:t>Reguleringsregimet for havvind er stort sett det samme som på land</a:t>
            </a:r>
          </a:p>
          <a:p>
            <a:pPr marL="342900" indent="-342900">
              <a:buFont typeface="Arial" panose="020B0604020202020204" pitchFamily="34" charset="0"/>
              <a:buChar char="•"/>
            </a:pPr>
            <a:r>
              <a:rPr lang="nb-NO" sz="1900">
                <a:solidFill>
                  <a:schemeClr val="tx1"/>
                </a:solidFill>
              </a:rPr>
              <a:t>Det har vært viktig å holde regulering av ny energi adskilt fra petroleumsregelverk</a:t>
            </a:r>
          </a:p>
          <a:p>
            <a:endParaRPr lang="nb-NO"/>
          </a:p>
        </p:txBody>
      </p:sp>
      <p:sp>
        <p:nvSpPr>
          <p:cNvPr id="10" name="Content Placeholder 9">
            <a:extLst>
              <a:ext uri="{FF2B5EF4-FFF2-40B4-BE49-F238E27FC236}">
                <a16:creationId xmlns:a16="http://schemas.microsoft.com/office/drawing/2014/main" id="{0216DDDF-10BC-4B70-8624-D7C64F60AF63}"/>
              </a:ext>
            </a:extLst>
          </p:cNvPr>
          <p:cNvSpPr>
            <a:spLocks noGrp="1"/>
          </p:cNvSpPr>
          <p:nvPr>
            <p:ph sz="half" idx="2"/>
          </p:nvPr>
        </p:nvSpPr>
        <p:spPr>
          <a:xfrm>
            <a:off x="4639865" y="1986073"/>
            <a:ext cx="4099322" cy="1731264"/>
          </a:xfrm>
          <a:solidFill>
            <a:srgbClr val="E0E8E7"/>
          </a:solidFill>
        </p:spPr>
        <p:txBody>
          <a:bodyPr vert="horz" lIns="0" tIns="0" rIns="0" bIns="0" rtlCol="0" anchor="t">
            <a:normAutofit/>
          </a:bodyPr>
          <a:lstStyle/>
          <a:p>
            <a:pPr marL="0" indent="0">
              <a:buNone/>
            </a:pPr>
            <a:endParaRPr lang="en-US" sz="1400">
              <a:latin typeface="+mn-lt"/>
            </a:endParaRPr>
          </a:p>
          <a:p>
            <a:pPr marL="0" indent="0">
              <a:buNone/>
            </a:pPr>
            <a:endParaRPr lang="en-US" sz="1400">
              <a:latin typeface="+mn-lt"/>
            </a:endParaRPr>
          </a:p>
          <a:p>
            <a:pPr marL="0" indent="0">
              <a:buNone/>
            </a:pPr>
            <a:r>
              <a:rPr lang="en-US" sz="1400">
                <a:latin typeface="+mn-lt"/>
              </a:rPr>
              <a:t>7.1  The Health and Safety Executive (HSE)</a:t>
            </a:r>
          </a:p>
          <a:p>
            <a:pPr lvl="1"/>
            <a:r>
              <a:rPr lang="en-US" sz="1250"/>
              <a:t>The Health and Safety at Work </a:t>
            </a:r>
            <a:r>
              <a:rPr lang="en-US" sz="1250" err="1"/>
              <a:t>etc</a:t>
            </a:r>
            <a:r>
              <a:rPr lang="en-US" sz="1250"/>
              <a:t> Act 1974</a:t>
            </a:r>
          </a:p>
          <a:p>
            <a:pPr lvl="1"/>
            <a:r>
              <a:rPr lang="da-DK" sz="1250"/>
              <a:t>Bransjesamarbeid</a:t>
            </a:r>
          </a:p>
          <a:p>
            <a:pPr marL="0" indent="0">
              <a:buNone/>
            </a:pPr>
            <a:endParaRPr lang="nb-NO" sz="1400">
              <a:latin typeface="+mn-lt"/>
            </a:endParaRPr>
          </a:p>
        </p:txBody>
      </p:sp>
    </p:spTree>
    <p:extLst>
      <p:ext uri="{BB962C8B-B14F-4D97-AF65-F5344CB8AC3E}">
        <p14:creationId xmlns:p14="http://schemas.microsoft.com/office/powerpoint/2010/main" val="234992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FB6E47C-C597-4D53-8D30-14F9E5A9F655}"/>
              </a:ext>
            </a:extLst>
          </p:cNvPr>
          <p:cNvSpPr>
            <a:spLocks noGrp="1"/>
          </p:cNvSpPr>
          <p:nvPr>
            <p:ph type="title"/>
          </p:nvPr>
        </p:nvSpPr>
        <p:spPr>
          <a:xfrm>
            <a:off x="462911" y="877531"/>
            <a:ext cx="8229600" cy="491049"/>
          </a:xfrm>
        </p:spPr>
        <p:txBody>
          <a:bodyPr>
            <a:noAutofit/>
          </a:bodyPr>
          <a:lstStyle/>
          <a:p>
            <a:r>
              <a:rPr lang="en-GB" sz="2800" err="1">
                <a:solidFill>
                  <a:srgbClr val="53726D"/>
                </a:solidFill>
              </a:rPr>
              <a:t>Harmonisering</a:t>
            </a:r>
            <a:r>
              <a:rPr lang="en-GB" sz="2800">
                <a:solidFill>
                  <a:srgbClr val="53726D"/>
                </a:solidFill>
              </a:rPr>
              <a:t> </a:t>
            </a:r>
            <a:r>
              <a:rPr lang="en-GB" sz="2800" err="1">
                <a:solidFill>
                  <a:srgbClr val="53726D"/>
                </a:solidFill>
              </a:rPr>
              <a:t>av</a:t>
            </a:r>
            <a:r>
              <a:rPr lang="en-GB" sz="2800">
                <a:solidFill>
                  <a:srgbClr val="53726D"/>
                </a:solidFill>
              </a:rPr>
              <a:t> HMS for </a:t>
            </a:r>
            <a:r>
              <a:rPr lang="en-GB" sz="2800" err="1">
                <a:solidFill>
                  <a:srgbClr val="53726D"/>
                </a:solidFill>
              </a:rPr>
              <a:t>vindkraft</a:t>
            </a:r>
            <a:r>
              <a:rPr lang="en-GB" sz="2800">
                <a:solidFill>
                  <a:srgbClr val="53726D"/>
                </a:solidFill>
              </a:rPr>
              <a:t> </a:t>
            </a:r>
            <a:r>
              <a:rPr lang="en-GB" sz="2800" err="1">
                <a:solidFill>
                  <a:srgbClr val="53726D"/>
                </a:solidFill>
              </a:rPr>
              <a:t>innen</a:t>
            </a:r>
            <a:r>
              <a:rPr lang="en-GB" sz="2800">
                <a:solidFill>
                  <a:srgbClr val="53726D"/>
                </a:solidFill>
              </a:rPr>
              <a:t> EU </a:t>
            </a:r>
            <a:r>
              <a:rPr lang="en-GB" sz="2000">
                <a:solidFill>
                  <a:srgbClr val="53726D"/>
                </a:solidFill>
              </a:rPr>
              <a:t>(</a:t>
            </a:r>
            <a:r>
              <a:rPr lang="en-GB" sz="2000" err="1">
                <a:solidFill>
                  <a:srgbClr val="53726D"/>
                </a:solidFill>
              </a:rPr>
              <a:t>kap</a:t>
            </a:r>
            <a:r>
              <a:rPr lang="en-GB" sz="2000">
                <a:solidFill>
                  <a:srgbClr val="53726D"/>
                </a:solidFill>
              </a:rPr>
              <a:t>. 8)</a:t>
            </a:r>
            <a:endParaRPr lang="en-GB" sz="2800">
              <a:solidFill>
                <a:srgbClr val="53726D"/>
              </a:solidFill>
            </a:endParaRPr>
          </a:p>
        </p:txBody>
      </p:sp>
      <p:sp>
        <p:nvSpPr>
          <p:cNvPr id="6" name="Plassholder for innhold 5">
            <a:extLst>
              <a:ext uri="{FF2B5EF4-FFF2-40B4-BE49-F238E27FC236}">
                <a16:creationId xmlns:a16="http://schemas.microsoft.com/office/drawing/2014/main" id="{E5FA0E1F-0701-41E7-B53F-1E5D71148F46}"/>
              </a:ext>
            </a:extLst>
          </p:cNvPr>
          <p:cNvSpPr>
            <a:spLocks noGrp="1"/>
          </p:cNvSpPr>
          <p:nvPr>
            <p:ph idx="1"/>
          </p:nvPr>
        </p:nvSpPr>
        <p:spPr>
          <a:xfrm>
            <a:off x="462707" y="1795463"/>
            <a:ext cx="8229600" cy="3111956"/>
          </a:xfrm>
        </p:spPr>
        <p:txBody>
          <a:bodyPr>
            <a:normAutofit fontScale="55000" lnSpcReduction="20000"/>
          </a:bodyPr>
          <a:lstStyle/>
          <a:p>
            <a:pPr lvl="0"/>
            <a:r>
              <a:rPr lang="nb-NO"/>
              <a:t>Søke felles enighet om anvendelse av EUs OHS-direktiver til vindprosjekter og arbeidsplasser (spesielt offshore), inkludert definisjoner av "maskin", "struktur", "bygning", "arbeidsplass" og andre definerte begreper for å skape konsistens mellom landene og sikkerhet for eiere, produsenter og utviklere.</a:t>
            </a:r>
          </a:p>
          <a:p>
            <a:pPr lvl="0"/>
            <a:r>
              <a:rPr lang="nb-NO"/>
              <a:t>Søke felles enighet om anvendelse av maskindirektivet i forhold til vindturbiner. </a:t>
            </a:r>
          </a:p>
          <a:p>
            <a:pPr lvl="0"/>
            <a:r>
              <a:rPr lang="nb-NO"/>
              <a:t>Gjennomgå og etablere nivå for medisinske vurderinger og fysiske kondisjonsstandarder utviklet av vind industrien (søke å fjerne inkonsekvenser i nasjonale krav, der det er hensiktsmessig).</a:t>
            </a:r>
          </a:p>
          <a:p>
            <a:pPr lvl="0"/>
            <a:r>
              <a:rPr lang="nb-NO"/>
              <a:t>Identifisere felles minimumskrav til opplæring (søke større harmonisering mellom medlemslandene) og formelt gjenkjenne etablerte opplæringsordninger/standarder.</a:t>
            </a:r>
          </a:p>
          <a:p>
            <a:pPr lvl="0"/>
            <a:r>
              <a:rPr lang="nb-NO"/>
              <a:t>Søke klarhet og konsekvent tolkning av anvendelsen av gjeldende arbeidstids- og arbeidslover. </a:t>
            </a:r>
          </a:p>
        </p:txBody>
      </p:sp>
      <p:sp>
        <p:nvSpPr>
          <p:cNvPr id="7" name="Plassholder for tekst 6">
            <a:extLst>
              <a:ext uri="{FF2B5EF4-FFF2-40B4-BE49-F238E27FC236}">
                <a16:creationId xmlns:a16="http://schemas.microsoft.com/office/drawing/2014/main" id="{96A36A85-D830-403E-B48F-816A5C4FE5E2}"/>
              </a:ext>
            </a:extLst>
          </p:cNvPr>
          <p:cNvSpPr>
            <a:spLocks noGrp="1"/>
          </p:cNvSpPr>
          <p:nvPr>
            <p:ph type="body" sz="quarter" idx="13"/>
          </p:nvPr>
        </p:nvSpPr>
        <p:spPr>
          <a:xfrm>
            <a:off x="462706" y="1366138"/>
            <a:ext cx="8227979" cy="241560"/>
          </a:xfrm>
        </p:spPr>
        <p:txBody>
          <a:bodyPr>
            <a:normAutofit/>
          </a:bodyPr>
          <a:lstStyle/>
          <a:p>
            <a:r>
              <a:rPr lang="nb-NO"/>
              <a:t>Fem sentrale utfordringer adressert  i </a:t>
            </a:r>
            <a:r>
              <a:rPr lang="nb-NO" err="1"/>
              <a:t>WindHarmony</a:t>
            </a:r>
            <a:r>
              <a:rPr lang="nb-NO"/>
              <a:t>-prosjektet: </a:t>
            </a:r>
          </a:p>
        </p:txBody>
      </p:sp>
    </p:spTree>
    <p:extLst>
      <p:ext uri="{BB962C8B-B14F-4D97-AF65-F5344CB8AC3E}">
        <p14:creationId xmlns:p14="http://schemas.microsoft.com/office/powerpoint/2010/main" val="214861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D4D6-B2C3-413A-BEC2-63508932FAEB}"/>
              </a:ext>
            </a:extLst>
          </p:cNvPr>
          <p:cNvSpPr>
            <a:spLocks noGrp="1"/>
          </p:cNvSpPr>
          <p:nvPr>
            <p:ph type="ctrTitle"/>
          </p:nvPr>
        </p:nvSpPr>
        <p:spPr>
          <a:xfrm>
            <a:off x="810336" y="1611680"/>
            <a:ext cx="7772400" cy="1102518"/>
          </a:xfrm>
        </p:spPr>
        <p:txBody>
          <a:bodyPr anchor="b">
            <a:normAutofit/>
          </a:bodyPr>
          <a:lstStyle/>
          <a:p>
            <a:r>
              <a:rPr lang="nb-NO"/>
              <a:t>Internasjonale standarder og sertifisering</a:t>
            </a:r>
            <a:endParaRPr lang="en-US"/>
          </a:p>
        </p:txBody>
      </p:sp>
      <p:sp>
        <p:nvSpPr>
          <p:cNvPr id="11" name="Subtitle 2">
            <a:extLst>
              <a:ext uri="{FF2B5EF4-FFF2-40B4-BE49-F238E27FC236}">
                <a16:creationId xmlns:a16="http://schemas.microsoft.com/office/drawing/2014/main" id="{60021245-9193-43F5-91E5-CD5A9F82159F}"/>
              </a:ext>
            </a:extLst>
          </p:cNvPr>
          <p:cNvSpPr>
            <a:spLocks noGrp="1"/>
          </p:cNvSpPr>
          <p:nvPr>
            <p:ph type="subTitle" idx="1"/>
          </p:nvPr>
        </p:nvSpPr>
        <p:spPr>
          <a:xfrm>
            <a:off x="809738" y="2714566"/>
            <a:ext cx="7772734" cy="401726"/>
          </a:xfrm>
        </p:spPr>
        <p:txBody>
          <a:bodyPr/>
          <a:lstStyle/>
          <a:p>
            <a:r>
              <a:rPr lang="en-US"/>
              <a:t>Anne Lene Haukanes Hopstad, DNV</a:t>
            </a:r>
          </a:p>
        </p:txBody>
      </p:sp>
      <p:sp>
        <p:nvSpPr>
          <p:cNvPr id="4" name="Date Placeholder 3" hidden="1">
            <a:extLst>
              <a:ext uri="{FF2B5EF4-FFF2-40B4-BE49-F238E27FC236}">
                <a16:creationId xmlns:a16="http://schemas.microsoft.com/office/drawing/2014/main" id="{907323CA-6EB2-429C-BD03-69B04BA5A89F}"/>
              </a:ext>
            </a:extLst>
          </p:cNvPr>
          <p:cNvSpPr>
            <a:spLocks noGrp="1"/>
          </p:cNvSpPr>
          <p:nvPr>
            <p:ph type="dt" sz="half" idx="4294967295"/>
          </p:nvPr>
        </p:nvSpPr>
        <p:spPr>
          <a:xfrm>
            <a:off x="0" y="150813"/>
            <a:ext cx="811213" cy="182562"/>
          </a:xfrm>
        </p:spPr>
        <p:txBody>
          <a:bodyPr/>
          <a:lstStyle/>
          <a:p>
            <a:pPr>
              <a:spcAft>
                <a:spcPts val="600"/>
              </a:spcAft>
            </a:pPr>
            <a:fld id="{170D9D27-BA5C-4C26-913A-402FCB72DACD}" type="datetime1">
              <a:rPr lang="nb-NO" smtClean="0"/>
              <a:pPr>
                <a:spcAft>
                  <a:spcPts val="600"/>
                </a:spcAft>
              </a:pPr>
              <a:t>22.11.2021</a:t>
            </a:fld>
            <a:endParaRPr lang="nb-NO"/>
          </a:p>
        </p:txBody>
      </p:sp>
    </p:spTree>
    <p:extLst>
      <p:ext uri="{BB962C8B-B14F-4D97-AF65-F5344CB8AC3E}">
        <p14:creationId xmlns:p14="http://schemas.microsoft.com/office/powerpoint/2010/main" val="563862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0B82B79-56B2-4C9E-930A-8F7741CA0CD7}"/>
              </a:ext>
            </a:extLst>
          </p:cNvPr>
          <p:cNvSpPr>
            <a:spLocks noGrp="1"/>
          </p:cNvSpPr>
          <p:nvPr>
            <p:ph type="title"/>
          </p:nvPr>
        </p:nvSpPr>
        <p:spPr/>
        <p:txBody>
          <a:bodyPr>
            <a:normAutofit/>
          </a:bodyPr>
          <a:lstStyle/>
          <a:p>
            <a:r>
              <a:rPr lang="nb-NO" sz="3200">
                <a:solidFill>
                  <a:srgbClr val="53726D"/>
                </a:solidFill>
              </a:rPr>
              <a:t>Internasjonale standarder</a:t>
            </a:r>
          </a:p>
        </p:txBody>
      </p:sp>
      <p:sp>
        <p:nvSpPr>
          <p:cNvPr id="2" name="Text Placeholder 1">
            <a:extLst>
              <a:ext uri="{FF2B5EF4-FFF2-40B4-BE49-F238E27FC236}">
                <a16:creationId xmlns:a16="http://schemas.microsoft.com/office/drawing/2014/main" id="{D2273061-8609-4457-85E9-0CF491D82443}"/>
              </a:ext>
            </a:extLst>
          </p:cNvPr>
          <p:cNvSpPr>
            <a:spLocks noGrp="1"/>
          </p:cNvSpPr>
          <p:nvPr>
            <p:ph type="body" sz="quarter" idx="13"/>
          </p:nvPr>
        </p:nvSpPr>
        <p:spPr/>
        <p:txBody>
          <a:bodyPr/>
          <a:lstStyle/>
          <a:p>
            <a:r>
              <a:rPr lang="en-GB"/>
              <a:t>IEC og DNV</a:t>
            </a:r>
          </a:p>
          <a:p>
            <a:endParaRPr lang="en-GB"/>
          </a:p>
        </p:txBody>
      </p:sp>
      <p:pic>
        <p:nvPicPr>
          <p:cNvPr id="16" name="Picture Placeholder 15">
            <a:extLst>
              <a:ext uri="{FF2B5EF4-FFF2-40B4-BE49-F238E27FC236}">
                <a16:creationId xmlns:a16="http://schemas.microsoft.com/office/drawing/2014/main" id="{E959B95C-46C2-4B6E-A17A-EE6C7659CF05}"/>
              </a:ext>
            </a:extLst>
          </p:cNvPr>
          <p:cNvPicPr>
            <a:picLocks noGrp="1" noChangeAspect="1"/>
          </p:cNvPicPr>
          <p:nvPr>
            <p:ph type="pic" sz="quarter" idx="4294967295"/>
          </p:nvPr>
        </p:nvPicPr>
        <p:blipFill rotWithShape="1">
          <a:blip r:embed="rId3"/>
          <a:srcRect t="-420" r="51873" b="11165"/>
          <a:stretch/>
        </p:blipFill>
        <p:spPr>
          <a:xfrm>
            <a:off x="856689" y="2034581"/>
            <a:ext cx="2835275" cy="2106612"/>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EF931EAD-64B6-4239-A72F-D418564C0A84}"/>
              </a:ext>
            </a:extLst>
          </p:cNvPr>
          <p:cNvPicPr>
            <a:picLocks noChangeAspect="1"/>
          </p:cNvPicPr>
          <p:nvPr/>
        </p:nvPicPr>
        <p:blipFill>
          <a:blip r:embed="rId4"/>
          <a:stretch>
            <a:fillRect/>
          </a:stretch>
        </p:blipFill>
        <p:spPr>
          <a:xfrm>
            <a:off x="4860032" y="2034581"/>
            <a:ext cx="2919735" cy="210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1452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944623F-2F62-4B52-9660-3D4DA3238B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780" r="34599" b="18991"/>
          <a:stretch/>
        </p:blipFill>
        <p:spPr>
          <a:xfrm>
            <a:off x="250825" y="1168351"/>
            <a:ext cx="5758467" cy="2483696"/>
          </a:xfrm>
          <a:prstGeom prst="rect">
            <a:avLst/>
          </a:prstGeom>
        </p:spPr>
      </p:pic>
      <p:sp>
        <p:nvSpPr>
          <p:cNvPr id="4" name="Slide Number Placeholder 3"/>
          <p:cNvSpPr>
            <a:spLocks noGrp="1"/>
          </p:cNvSpPr>
          <p:nvPr>
            <p:ph type="sldNum" sz="quarter" idx="12"/>
          </p:nvPr>
        </p:nvSpPr>
        <p:spPr>
          <a:xfrm>
            <a:off x="250825" y="4895436"/>
            <a:ext cx="207350" cy="134505"/>
          </a:xfrm>
        </p:spPr>
        <p:txBody>
          <a:bodyPr/>
          <a:lstStyle/>
          <a:p>
            <a:fld id="{5BA07366-CB75-4AA8-9E5B-928B849F427C}" type="slidenum">
              <a:rPr lang="en-GB" smtClean="0"/>
              <a:t>26</a:t>
            </a:fld>
            <a:endParaRPr lang="en-GB"/>
          </a:p>
        </p:txBody>
      </p:sp>
      <p:sp>
        <p:nvSpPr>
          <p:cNvPr id="8" name="Content Placeholder 2">
            <a:extLst>
              <a:ext uri="{FF2B5EF4-FFF2-40B4-BE49-F238E27FC236}">
                <a16:creationId xmlns:a16="http://schemas.microsoft.com/office/drawing/2014/main" id="{2AF7037C-AEAF-42B8-80A1-33AA5A961E1E}"/>
              </a:ext>
            </a:extLst>
          </p:cNvPr>
          <p:cNvSpPr txBox="1">
            <a:spLocks/>
          </p:cNvSpPr>
          <p:nvPr/>
        </p:nvSpPr>
        <p:spPr>
          <a:xfrm>
            <a:off x="251173" y="4353975"/>
            <a:ext cx="6427061" cy="270003"/>
          </a:xfrm>
          <a:prstGeom prst="rect">
            <a:avLst/>
          </a:prstGeom>
        </p:spPr>
        <p:txBody>
          <a:bodyPr vert="horz" lIns="0" tIns="0" rIns="0" bIns="0" rtlCol="0">
            <a:noAutofit/>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8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50"/>
              <a:t>IEC documents are publicly available (but subject to a fee): </a:t>
            </a:r>
            <a:r>
              <a:rPr lang="en-GB" sz="1050">
                <a:hlinkClick r:id="rId4"/>
              </a:rPr>
              <a:t>https://www.iec.ch/homepage/</a:t>
            </a:r>
            <a:r>
              <a:rPr lang="en-GB" sz="1050"/>
              <a:t> </a:t>
            </a:r>
          </a:p>
        </p:txBody>
      </p:sp>
      <p:sp>
        <p:nvSpPr>
          <p:cNvPr id="49" name="Rectangle: Rounded Corners 48">
            <a:extLst>
              <a:ext uri="{FF2B5EF4-FFF2-40B4-BE49-F238E27FC236}">
                <a16:creationId xmlns:a16="http://schemas.microsoft.com/office/drawing/2014/main" id="{86160BC8-0214-45CF-A285-AF142864D52B}"/>
              </a:ext>
            </a:extLst>
          </p:cNvPr>
          <p:cNvSpPr/>
          <p:nvPr/>
        </p:nvSpPr>
        <p:spPr>
          <a:xfrm>
            <a:off x="5698946" y="678291"/>
            <a:ext cx="1627360" cy="378799"/>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233363">
              <a:lnSpc>
                <a:spcPct val="90000"/>
              </a:lnSpc>
              <a:spcBef>
                <a:spcPct val="0"/>
              </a:spcBef>
              <a:spcAft>
                <a:spcPct val="35000"/>
              </a:spcAft>
            </a:pPr>
            <a:r>
              <a:rPr lang="en-GB" sz="600" b="1">
                <a:solidFill>
                  <a:schemeClr val="tx1"/>
                </a:solidFill>
              </a:rPr>
              <a:t>IEC 61400-4 </a:t>
            </a:r>
            <a:r>
              <a:rPr lang="en-US" sz="600" b="1">
                <a:solidFill>
                  <a:schemeClr val="tx1"/>
                </a:solidFill>
              </a:rPr>
              <a:t>Wind turbines — Part 4: Design requirements for wind turbine gearboxes</a:t>
            </a:r>
            <a:endParaRPr lang="en-GB" sz="600" b="1">
              <a:solidFill>
                <a:schemeClr val="tx1"/>
              </a:solidFill>
            </a:endParaRPr>
          </a:p>
        </p:txBody>
      </p:sp>
      <p:sp>
        <p:nvSpPr>
          <p:cNvPr id="55" name="Rectangle: Rounded Corners 54">
            <a:extLst>
              <a:ext uri="{FF2B5EF4-FFF2-40B4-BE49-F238E27FC236}">
                <a16:creationId xmlns:a16="http://schemas.microsoft.com/office/drawing/2014/main" id="{03DE54A4-0F16-4C66-9114-87DCAD2E0917}"/>
              </a:ext>
            </a:extLst>
          </p:cNvPr>
          <p:cNvSpPr/>
          <p:nvPr/>
        </p:nvSpPr>
        <p:spPr>
          <a:xfrm>
            <a:off x="354500" y="768506"/>
            <a:ext cx="4411431" cy="399845"/>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nSpc>
                <a:spcPct val="113000"/>
              </a:lnSpc>
              <a:spcBef>
                <a:spcPts val="450"/>
              </a:spcBef>
            </a:pPr>
            <a:endParaRPr lang="en-US" sz="600" b="1">
              <a:solidFill>
                <a:schemeClr val="tx1"/>
              </a:solidFill>
            </a:endParaRPr>
          </a:p>
          <a:p>
            <a:pPr>
              <a:lnSpc>
                <a:spcPct val="113000"/>
              </a:lnSpc>
              <a:spcBef>
                <a:spcPts val="450"/>
              </a:spcBef>
            </a:pPr>
            <a:r>
              <a:rPr lang="en-US" sz="600" b="1">
                <a:solidFill>
                  <a:schemeClr val="tx1"/>
                </a:solidFill>
              </a:rPr>
              <a:t>IEC 61400-1 Wind Energy Generation Systems – Part 1: Design requirements</a:t>
            </a:r>
          </a:p>
          <a:p>
            <a:pPr>
              <a:lnSpc>
                <a:spcPct val="113000"/>
              </a:lnSpc>
              <a:spcBef>
                <a:spcPts val="450"/>
              </a:spcBef>
            </a:pPr>
            <a:r>
              <a:rPr lang="en-US" sz="600" b="1">
                <a:solidFill>
                  <a:schemeClr val="tx1"/>
                </a:solidFill>
              </a:rPr>
              <a:t>IEC 61400-3-1 Wind Energy Generation Systems – Part 3-1: Design requirements for fixed offshore wind turbines</a:t>
            </a:r>
          </a:p>
          <a:p>
            <a:pPr>
              <a:lnSpc>
                <a:spcPct val="113000"/>
              </a:lnSpc>
              <a:spcBef>
                <a:spcPts val="450"/>
              </a:spcBef>
            </a:pPr>
            <a:endParaRPr lang="en-GB" sz="600" b="1">
              <a:solidFill>
                <a:schemeClr val="tx1"/>
              </a:solidFill>
            </a:endParaRPr>
          </a:p>
        </p:txBody>
      </p:sp>
      <p:sp>
        <p:nvSpPr>
          <p:cNvPr id="68" name="Rectangle: Rounded Corners 67">
            <a:extLst>
              <a:ext uri="{FF2B5EF4-FFF2-40B4-BE49-F238E27FC236}">
                <a16:creationId xmlns:a16="http://schemas.microsoft.com/office/drawing/2014/main" id="{C6783EE2-C67A-4112-AE0D-9E0F3C39A7FD}"/>
              </a:ext>
            </a:extLst>
          </p:cNvPr>
          <p:cNvSpPr/>
          <p:nvPr/>
        </p:nvSpPr>
        <p:spPr>
          <a:xfrm>
            <a:off x="4862069" y="3714331"/>
            <a:ext cx="2202539" cy="55941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233363">
              <a:lnSpc>
                <a:spcPct val="90000"/>
              </a:lnSpc>
              <a:spcBef>
                <a:spcPct val="0"/>
              </a:spcBef>
              <a:spcAft>
                <a:spcPct val="35000"/>
              </a:spcAft>
            </a:pPr>
            <a:r>
              <a:rPr lang="en-GB" sz="600" b="1">
                <a:solidFill>
                  <a:schemeClr val="tx1"/>
                </a:solidFill>
              </a:rPr>
              <a:t>Power cables:</a:t>
            </a:r>
          </a:p>
          <a:p>
            <a:pPr defTabSz="233363">
              <a:lnSpc>
                <a:spcPct val="90000"/>
              </a:lnSpc>
              <a:spcBef>
                <a:spcPct val="0"/>
              </a:spcBef>
              <a:spcAft>
                <a:spcPct val="35000"/>
              </a:spcAft>
            </a:pPr>
            <a:r>
              <a:rPr lang="en-GB" sz="600" b="1">
                <a:solidFill>
                  <a:schemeClr val="tx1"/>
                </a:solidFill>
              </a:rPr>
              <a:t>IEC 60502 series, IEC 60840, IEC 62067, IEC 63026 etc.</a:t>
            </a:r>
          </a:p>
          <a:p>
            <a:pPr defTabSz="233363">
              <a:lnSpc>
                <a:spcPct val="90000"/>
              </a:lnSpc>
              <a:spcBef>
                <a:spcPct val="0"/>
              </a:spcBef>
              <a:spcAft>
                <a:spcPct val="35000"/>
              </a:spcAft>
            </a:pPr>
            <a:r>
              <a:rPr lang="en-GB" sz="600" b="1">
                <a:solidFill>
                  <a:schemeClr val="tx1"/>
                </a:solidFill>
              </a:rPr>
              <a:t>Fibre optic cables:</a:t>
            </a:r>
          </a:p>
          <a:p>
            <a:pPr defTabSz="233363">
              <a:lnSpc>
                <a:spcPct val="90000"/>
              </a:lnSpc>
              <a:spcBef>
                <a:spcPct val="0"/>
              </a:spcBef>
              <a:spcAft>
                <a:spcPct val="35000"/>
              </a:spcAft>
            </a:pPr>
            <a:r>
              <a:rPr lang="en-GB" sz="600" b="1">
                <a:solidFill>
                  <a:schemeClr val="tx1"/>
                </a:solidFill>
              </a:rPr>
              <a:t>IEC 60794 etc.</a:t>
            </a:r>
          </a:p>
        </p:txBody>
      </p:sp>
      <p:sp>
        <p:nvSpPr>
          <p:cNvPr id="70" name="Rectangle: Rounded Corners 69">
            <a:extLst>
              <a:ext uri="{FF2B5EF4-FFF2-40B4-BE49-F238E27FC236}">
                <a16:creationId xmlns:a16="http://schemas.microsoft.com/office/drawing/2014/main" id="{5EE3DD90-028E-4CD7-B066-CD656FE213F3}"/>
              </a:ext>
            </a:extLst>
          </p:cNvPr>
          <p:cNvSpPr/>
          <p:nvPr/>
        </p:nvSpPr>
        <p:spPr>
          <a:xfrm>
            <a:off x="6156331" y="3092460"/>
            <a:ext cx="668783" cy="559410"/>
          </a:xfrm>
          <a:prstGeom prst="roundRect">
            <a:avLst>
              <a:gd name="adj" fmla="val 0"/>
            </a:avLst>
          </a:prstGeom>
          <a:blipFill dpi="0" rotWithShape="1">
            <a:blip r:embed="rId5"/>
            <a:srcRect/>
            <a:stretch>
              <a:fillRect l="6905" t="9234" r="6905" b="923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sz="1275"/>
          </a:p>
        </p:txBody>
      </p:sp>
      <p:pic>
        <p:nvPicPr>
          <p:cNvPr id="7" name="Picture 6" descr="Diagram&#10;&#10;Description automatically generated">
            <a:extLst>
              <a:ext uri="{FF2B5EF4-FFF2-40B4-BE49-F238E27FC236}">
                <a16:creationId xmlns:a16="http://schemas.microsoft.com/office/drawing/2014/main" id="{DA989A83-DC6F-43AC-BCCE-77D9C7902E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64" t="11771" r="49858" b="2706"/>
          <a:stretch/>
        </p:blipFill>
        <p:spPr>
          <a:xfrm>
            <a:off x="6921182" y="1495901"/>
            <a:ext cx="2202539" cy="2155969"/>
          </a:xfrm>
          <a:prstGeom prst="rect">
            <a:avLst/>
          </a:prstGeom>
        </p:spPr>
      </p:pic>
      <p:sp>
        <p:nvSpPr>
          <p:cNvPr id="57" name="Rectangle: Rounded Corners 56">
            <a:extLst>
              <a:ext uri="{FF2B5EF4-FFF2-40B4-BE49-F238E27FC236}">
                <a16:creationId xmlns:a16="http://schemas.microsoft.com/office/drawing/2014/main" id="{9C72C46B-BB10-4D26-8199-45D68B2DB25A}"/>
              </a:ext>
            </a:extLst>
          </p:cNvPr>
          <p:cNvSpPr/>
          <p:nvPr/>
        </p:nvSpPr>
        <p:spPr>
          <a:xfrm>
            <a:off x="5698946" y="1140330"/>
            <a:ext cx="1627360" cy="297294"/>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defTabSz="233363">
              <a:lnSpc>
                <a:spcPct val="90000"/>
              </a:lnSpc>
              <a:spcBef>
                <a:spcPct val="0"/>
              </a:spcBef>
              <a:spcAft>
                <a:spcPct val="35000"/>
              </a:spcAft>
            </a:pPr>
            <a:r>
              <a:rPr lang="en-GB" sz="600" b="1">
                <a:solidFill>
                  <a:schemeClr val="tx1"/>
                </a:solidFill>
              </a:rPr>
              <a:t>IEC 61400-5 </a:t>
            </a:r>
            <a:r>
              <a:rPr lang="en-US" sz="600" b="1">
                <a:solidFill>
                  <a:schemeClr val="tx1"/>
                </a:solidFill>
              </a:rPr>
              <a:t>Wind energy generation systems - Part 5: Wind turbine blades</a:t>
            </a:r>
            <a:endParaRPr lang="en-GB" sz="600" b="1">
              <a:solidFill>
                <a:schemeClr val="tx1"/>
              </a:solidFill>
            </a:endParaRPr>
          </a:p>
        </p:txBody>
      </p:sp>
      <p:sp>
        <p:nvSpPr>
          <p:cNvPr id="21" name="Rectangle: Rounded Corners 20">
            <a:extLst>
              <a:ext uri="{FF2B5EF4-FFF2-40B4-BE49-F238E27FC236}">
                <a16:creationId xmlns:a16="http://schemas.microsoft.com/office/drawing/2014/main" id="{8B1B8D1F-38B9-427C-AABE-D6ADE7103E7B}"/>
              </a:ext>
            </a:extLst>
          </p:cNvPr>
          <p:cNvSpPr/>
          <p:nvPr/>
        </p:nvSpPr>
        <p:spPr>
          <a:xfrm>
            <a:off x="5388600" y="1899663"/>
            <a:ext cx="1532582" cy="399846"/>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233363">
              <a:lnSpc>
                <a:spcPct val="90000"/>
              </a:lnSpc>
              <a:spcBef>
                <a:spcPct val="0"/>
              </a:spcBef>
              <a:spcAft>
                <a:spcPct val="35000"/>
              </a:spcAft>
            </a:pPr>
            <a:r>
              <a:rPr lang="en-GB" sz="600" b="1">
                <a:solidFill>
                  <a:schemeClr val="tx1"/>
                </a:solidFill>
              </a:rPr>
              <a:t>IEC 61400-6 </a:t>
            </a:r>
            <a:r>
              <a:rPr lang="en-US" sz="600" b="1">
                <a:solidFill>
                  <a:schemeClr val="tx1"/>
                </a:solidFill>
              </a:rPr>
              <a:t>Wind energy generation systems - Part 6: Tower and foundation design requirements</a:t>
            </a:r>
          </a:p>
          <a:p>
            <a:pPr defTabSz="233363">
              <a:lnSpc>
                <a:spcPct val="90000"/>
              </a:lnSpc>
              <a:spcBef>
                <a:spcPct val="0"/>
              </a:spcBef>
              <a:spcAft>
                <a:spcPct val="35000"/>
              </a:spcAft>
            </a:pPr>
            <a:endParaRPr lang="en-US" sz="600" b="1">
              <a:solidFill>
                <a:schemeClr val="tx1"/>
              </a:solidFill>
            </a:endParaRPr>
          </a:p>
          <a:p>
            <a:pPr defTabSz="233363">
              <a:lnSpc>
                <a:spcPct val="90000"/>
              </a:lnSpc>
              <a:spcBef>
                <a:spcPct val="0"/>
              </a:spcBef>
              <a:spcAft>
                <a:spcPct val="35000"/>
              </a:spcAft>
            </a:pPr>
            <a:endParaRPr lang="en-GB" sz="600" b="1">
              <a:solidFill>
                <a:schemeClr val="tx1"/>
              </a:solidFill>
            </a:endParaRPr>
          </a:p>
        </p:txBody>
      </p:sp>
      <p:sp>
        <p:nvSpPr>
          <p:cNvPr id="14" name="Title 1">
            <a:extLst>
              <a:ext uri="{FF2B5EF4-FFF2-40B4-BE49-F238E27FC236}">
                <a16:creationId xmlns:a16="http://schemas.microsoft.com/office/drawing/2014/main" id="{7AF3B62A-410C-451C-BC18-2EEC9D84B8B4}"/>
              </a:ext>
            </a:extLst>
          </p:cNvPr>
          <p:cNvSpPr txBox="1">
            <a:spLocks/>
          </p:cNvSpPr>
          <p:nvPr/>
        </p:nvSpPr>
        <p:spPr>
          <a:xfrm>
            <a:off x="354500" y="93627"/>
            <a:ext cx="7608573" cy="702000"/>
          </a:xfrm>
          <a:prstGeom prst="rect">
            <a:avLst/>
          </a:prstGeom>
        </p:spPr>
        <p:txBody>
          <a:bodyPr vert="horz" lIns="0" tIns="0" rIns="0" bIns="0" rtlCol="0" anchor="t">
            <a:normAutofit/>
          </a:bodyPr>
          <a:lstStyle>
            <a:lvl1pPr algn="l" defTabSz="717385" rtl="0" eaLnBrk="1" latinLnBrk="0" hangingPunct="1">
              <a:spcBef>
                <a:spcPct val="0"/>
              </a:spcBef>
              <a:buNone/>
              <a:defRPr sz="3025" kern="1200" cap="none" baseline="0">
                <a:solidFill>
                  <a:srgbClr val="002439"/>
                </a:solidFill>
                <a:latin typeface="+mj-lt"/>
                <a:ea typeface="+mj-ea"/>
                <a:cs typeface="+mj-cs"/>
              </a:defRPr>
            </a:lvl1pPr>
          </a:lstStyle>
          <a:p>
            <a:r>
              <a:rPr lang="nb-NO" sz="2100">
                <a:solidFill>
                  <a:srgbClr val="53726D"/>
                </a:solidFill>
              </a:rPr>
              <a:t>Utvalg av relevante IEC standarder for bunnfaste strukturer</a:t>
            </a:r>
          </a:p>
        </p:txBody>
      </p:sp>
      <p:sp>
        <p:nvSpPr>
          <p:cNvPr id="13" name="Rectangle: Rounded Corners 12">
            <a:extLst>
              <a:ext uri="{FF2B5EF4-FFF2-40B4-BE49-F238E27FC236}">
                <a16:creationId xmlns:a16="http://schemas.microsoft.com/office/drawing/2014/main" id="{EC3F2A2C-A8F2-4E2C-A12D-004485C50203}"/>
              </a:ext>
            </a:extLst>
          </p:cNvPr>
          <p:cNvSpPr/>
          <p:nvPr/>
        </p:nvSpPr>
        <p:spPr>
          <a:xfrm>
            <a:off x="7542561" y="940407"/>
            <a:ext cx="1433520" cy="399846"/>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233363">
              <a:lnSpc>
                <a:spcPct val="90000"/>
              </a:lnSpc>
              <a:spcBef>
                <a:spcPct val="0"/>
              </a:spcBef>
              <a:spcAft>
                <a:spcPct val="35000"/>
              </a:spcAft>
            </a:pPr>
            <a:r>
              <a:rPr lang="en-GB" sz="600" b="1">
                <a:solidFill>
                  <a:schemeClr val="tx1"/>
                </a:solidFill>
              </a:rPr>
              <a:t>IEC 61892 series: </a:t>
            </a:r>
            <a:r>
              <a:rPr lang="en-US" sz="600" b="1">
                <a:solidFill>
                  <a:schemeClr val="tx1"/>
                </a:solidFill>
              </a:rPr>
              <a:t>Mobile and fixed offshore units – Electrical installations</a:t>
            </a:r>
            <a:r>
              <a:rPr lang="en-GB" sz="600" b="1">
                <a:solidFill>
                  <a:schemeClr val="tx1"/>
                </a:solidFill>
              </a:rPr>
              <a:t> </a:t>
            </a:r>
          </a:p>
        </p:txBody>
      </p:sp>
    </p:spTree>
    <p:extLst>
      <p:ext uri="{BB962C8B-B14F-4D97-AF65-F5344CB8AC3E}">
        <p14:creationId xmlns:p14="http://schemas.microsoft.com/office/powerpoint/2010/main" val="1873453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944623F-2F62-4B52-9660-3D4DA3238B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780" r="34599" b="18991"/>
          <a:stretch/>
        </p:blipFill>
        <p:spPr>
          <a:xfrm>
            <a:off x="250825" y="1168351"/>
            <a:ext cx="5758467" cy="2483696"/>
          </a:xfrm>
          <a:prstGeom prst="rect">
            <a:avLst/>
          </a:prstGeom>
        </p:spPr>
      </p:pic>
      <p:sp>
        <p:nvSpPr>
          <p:cNvPr id="2" name="Title 1"/>
          <p:cNvSpPr>
            <a:spLocks noGrp="1"/>
          </p:cNvSpPr>
          <p:nvPr>
            <p:ph type="title"/>
          </p:nvPr>
        </p:nvSpPr>
        <p:spPr>
          <a:xfrm>
            <a:off x="347803" y="173132"/>
            <a:ext cx="7058139" cy="702000"/>
          </a:xfrm>
        </p:spPr>
        <p:txBody>
          <a:bodyPr/>
          <a:lstStyle/>
          <a:p>
            <a:r>
              <a:rPr lang="nb-NO" sz="2100">
                <a:solidFill>
                  <a:srgbClr val="53726D"/>
                </a:solidFill>
              </a:rPr>
              <a:t>Utvalg av relevante DNV standarder for bunnfaste strukturer</a:t>
            </a:r>
          </a:p>
        </p:txBody>
      </p:sp>
      <p:sp>
        <p:nvSpPr>
          <p:cNvPr id="4" name="Slide Number Placeholder 3"/>
          <p:cNvSpPr>
            <a:spLocks noGrp="1"/>
          </p:cNvSpPr>
          <p:nvPr>
            <p:ph type="sldNum" sz="quarter" idx="12"/>
          </p:nvPr>
        </p:nvSpPr>
        <p:spPr>
          <a:xfrm>
            <a:off x="250825" y="4895436"/>
            <a:ext cx="207350" cy="134505"/>
          </a:xfrm>
        </p:spPr>
        <p:txBody>
          <a:bodyPr/>
          <a:lstStyle/>
          <a:p>
            <a:fld id="{5BA07366-CB75-4AA8-9E5B-928B849F427C}" type="slidenum">
              <a:rPr lang="en-GB" smtClean="0"/>
              <a:t>27</a:t>
            </a:fld>
            <a:endParaRPr lang="en-GB"/>
          </a:p>
        </p:txBody>
      </p:sp>
      <p:sp>
        <p:nvSpPr>
          <p:cNvPr id="8" name="Content Placeholder 2">
            <a:extLst>
              <a:ext uri="{FF2B5EF4-FFF2-40B4-BE49-F238E27FC236}">
                <a16:creationId xmlns:a16="http://schemas.microsoft.com/office/drawing/2014/main" id="{2AF7037C-AEAF-42B8-80A1-33AA5A961E1E}"/>
              </a:ext>
            </a:extLst>
          </p:cNvPr>
          <p:cNvSpPr txBox="1">
            <a:spLocks/>
          </p:cNvSpPr>
          <p:nvPr/>
        </p:nvSpPr>
        <p:spPr>
          <a:xfrm>
            <a:off x="251173" y="4234317"/>
            <a:ext cx="5059910" cy="270003"/>
          </a:xfrm>
          <a:prstGeom prst="rect">
            <a:avLst/>
          </a:prstGeom>
        </p:spPr>
        <p:txBody>
          <a:bodyPr vert="horz" lIns="0" tIns="0" rIns="0" bIns="0" rtlCol="0">
            <a:noAutofit/>
          </a:bodyPr>
          <a:lst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8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50"/>
              <a:t>DNV Energy documents are public available: </a:t>
            </a:r>
            <a:r>
              <a:rPr lang="en-GB" sz="1050">
                <a:hlinkClick r:id="rId4"/>
              </a:rPr>
              <a:t>https://rules.dnv.com/ </a:t>
            </a:r>
            <a:endParaRPr lang="en-GB" sz="1050"/>
          </a:p>
        </p:txBody>
      </p:sp>
      <p:sp>
        <p:nvSpPr>
          <p:cNvPr id="49" name="Rectangle: Rounded Corners 48">
            <a:extLst>
              <a:ext uri="{FF2B5EF4-FFF2-40B4-BE49-F238E27FC236}">
                <a16:creationId xmlns:a16="http://schemas.microsoft.com/office/drawing/2014/main" id="{86160BC8-0214-45CF-A285-AF142864D52B}"/>
              </a:ext>
            </a:extLst>
          </p:cNvPr>
          <p:cNvSpPr/>
          <p:nvPr/>
        </p:nvSpPr>
        <p:spPr>
          <a:xfrm>
            <a:off x="5381781" y="769704"/>
            <a:ext cx="1485000" cy="270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DNV-ST-0376</a:t>
            </a:r>
            <a:br>
              <a:rPr lang="en-GB" sz="600" b="1">
                <a:solidFill>
                  <a:schemeClr val="tx1"/>
                </a:solidFill>
              </a:rPr>
            </a:br>
            <a:r>
              <a:rPr lang="en-GB" sz="600">
                <a:solidFill>
                  <a:schemeClr val="tx1"/>
                </a:solidFill>
              </a:rPr>
              <a:t>Rotor blades for wind turbines</a:t>
            </a:r>
            <a:endParaRPr lang="en-GB" sz="600" b="1">
              <a:solidFill>
                <a:schemeClr val="tx1"/>
              </a:solidFill>
            </a:endParaRPr>
          </a:p>
        </p:txBody>
      </p:sp>
      <p:sp>
        <p:nvSpPr>
          <p:cNvPr id="52" name="Rectangle: Rounded Corners 51">
            <a:extLst>
              <a:ext uri="{FF2B5EF4-FFF2-40B4-BE49-F238E27FC236}">
                <a16:creationId xmlns:a16="http://schemas.microsoft.com/office/drawing/2014/main" id="{C87749CA-C31E-490D-A2CF-BABB65F63A84}"/>
              </a:ext>
            </a:extLst>
          </p:cNvPr>
          <p:cNvSpPr/>
          <p:nvPr/>
        </p:nvSpPr>
        <p:spPr>
          <a:xfrm>
            <a:off x="5405259" y="1603887"/>
            <a:ext cx="1485000" cy="297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DNV-ST-0438</a:t>
            </a:r>
            <a:br>
              <a:rPr lang="en-GB" sz="600" b="1">
                <a:solidFill>
                  <a:schemeClr val="tx1"/>
                </a:solidFill>
              </a:rPr>
            </a:br>
            <a:r>
              <a:rPr lang="en-GB" sz="600">
                <a:solidFill>
                  <a:schemeClr val="tx1"/>
                </a:solidFill>
              </a:rPr>
              <a:t>Control and protection systems for wind turbines </a:t>
            </a:r>
            <a:endParaRPr lang="en-GB" sz="600" b="1">
              <a:solidFill>
                <a:schemeClr val="tx1"/>
              </a:solidFill>
            </a:endParaRPr>
          </a:p>
        </p:txBody>
      </p:sp>
      <p:sp>
        <p:nvSpPr>
          <p:cNvPr id="55" name="Rectangle: Rounded Corners 54">
            <a:extLst>
              <a:ext uri="{FF2B5EF4-FFF2-40B4-BE49-F238E27FC236}">
                <a16:creationId xmlns:a16="http://schemas.microsoft.com/office/drawing/2014/main" id="{03DE54A4-0F16-4C66-9114-87DCAD2E0917}"/>
              </a:ext>
            </a:extLst>
          </p:cNvPr>
          <p:cNvSpPr/>
          <p:nvPr/>
        </p:nvSpPr>
        <p:spPr>
          <a:xfrm>
            <a:off x="2226988" y="789552"/>
            <a:ext cx="1485000" cy="297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DNV-ST-0437</a:t>
            </a:r>
            <a:br>
              <a:rPr lang="en-GB" sz="600" b="1">
                <a:solidFill>
                  <a:schemeClr val="tx1"/>
                </a:solidFill>
              </a:rPr>
            </a:br>
            <a:r>
              <a:rPr lang="en-GB" sz="600">
                <a:solidFill>
                  <a:schemeClr val="tx1"/>
                </a:solidFill>
              </a:rPr>
              <a:t>Loads and site conditions wind for turbines</a:t>
            </a:r>
            <a:endParaRPr lang="en-GB" sz="600" b="1">
              <a:solidFill>
                <a:schemeClr val="tx1"/>
              </a:solidFill>
            </a:endParaRPr>
          </a:p>
        </p:txBody>
      </p:sp>
      <p:sp>
        <p:nvSpPr>
          <p:cNvPr id="59" name="Rectangle: Rounded Corners 58">
            <a:extLst>
              <a:ext uri="{FF2B5EF4-FFF2-40B4-BE49-F238E27FC236}">
                <a16:creationId xmlns:a16="http://schemas.microsoft.com/office/drawing/2014/main" id="{7A11B545-9CD8-4D72-A0AC-21027B4B9720}"/>
              </a:ext>
            </a:extLst>
          </p:cNvPr>
          <p:cNvSpPr/>
          <p:nvPr/>
        </p:nvSpPr>
        <p:spPr>
          <a:xfrm>
            <a:off x="5362422" y="2697668"/>
            <a:ext cx="1485000" cy="247145"/>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DNV-ST-0126</a:t>
            </a:r>
            <a:br>
              <a:rPr lang="en-GB" sz="600" b="1">
                <a:solidFill>
                  <a:schemeClr val="tx1"/>
                </a:solidFill>
              </a:rPr>
            </a:br>
            <a:r>
              <a:rPr lang="en-GB" sz="600">
                <a:solidFill>
                  <a:schemeClr val="tx1"/>
                </a:solidFill>
              </a:rPr>
              <a:t>Support structures for wind turbines </a:t>
            </a:r>
            <a:endParaRPr lang="en-GB" sz="600" b="1">
              <a:solidFill>
                <a:schemeClr val="tx1"/>
              </a:solidFill>
            </a:endParaRPr>
          </a:p>
        </p:txBody>
      </p:sp>
      <p:sp>
        <p:nvSpPr>
          <p:cNvPr id="62" name="Rectangle: Rounded Corners 61">
            <a:extLst>
              <a:ext uri="{FF2B5EF4-FFF2-40B4-BE49-F238E27FC236}">
                <a16:creationId xmlns:a16="http://schemas.microsoft.com/office/drawing/2014/main" id="{8659DE01-EADD-4DC0-8C6A-BE38B0425DCD}"/>
              </a:ext>
            </a:extLst>
          </p:cNvPr>
          <p:cNvSpPr/>
          <p:nvPr/>
        </p:nvSpPr>
        <p:spPr>
          <a:xfrm>
            <a:off x="5381781" y="1093906"/>
            <a:ext cx="1485000" cy="270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DNV-ST-0361</a:t>
            </a:r>
            <a:br>
              <a:rPr lang="en-GB" sz="600" b="1">
                <a:solidFill>
                  <a:schemeClr val="tx1"/>
                </a:solidFill>
              </a:rPr>
            </a:br>
            <a:r>
              <a:rPr lang="en-GB" sz="600">
                <a:solidFill>
                  <a:schemeClr val="tx1"/>
                </a:solidFill>
              </a:rPr>
              <a:t>Machinery for wind turbines</a:t>
            </a:r>
          </a:p>
        </p:txBody>
      </p:sp>
      <p:sp>
        <p:nvSpPr>
          <p:cNvPr id="65" name="Rectangle: Rounded Corners 64">
            <a:extLst>
              <a:ext uri="{FF2B5EF4-FFF2-40B4-BE49-F238E27FC236}">
                <a16:creationId xmlns:a16="http://schemas.microsoft.com/office/drawing/2014/main" id="{8A6DC533-0CEC-4546-872A-A734263615FF}"/>
              </a:ext>
            </a:extLst>
          </p:cNvPr>
          <p:cNvSpPr/>
          <p:nvPr/>
        </p:nvSpPr>
        <p:spPr>
          <a:xfrm>
            <a:off x="5405259" y="1967654"/>
            <a:ext cx="1485000" cy="297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DNV-ST-0076</a:t>
            </a:r>
            <a:br>
              <a:rPr lang="en-GB" sz="600" b="1">
                <a:solidFill>
                  <a:schemeClr val="tx1"/>
                </a:solidFill>
              </a:rPr>
            </a:br>
            <a:r>
              <a:rPr lang="en-GB" sz="600">
                <a:solidFill>
                  <a:schemeClr val="tx1"/>
                </a:solidFill>
              </a:rPr>
              <a:t>Electrical installations for wind turbines</a:t>
            </a:r>
            <a:endParaRPr lang="en-GB" sz="600" b="1">
              <a:solidFill>
                <a:schemeClr val="tx1"/>
              </a:solidFill>
            </a:endParaRPr>
          </a:p>
        </p:txBody>
      </p:sp>
      <p:sp>
        <p:nvSpPr>
          <p:cNvPr id="68" name="Rectangle: Rounded Corners 67">
            <a:extLst>
              <a:ext uri="{FF2B5EF4-FFF2-40B4-BE49-F238E27FC236}">
                <a16:creationId xmlns:a16="http://schemas.microsoft.com/office/drawing/2014/main" id="{C6783EE2-C67A-4112-AE0D-9E0F3C39A7FD}"/>
              </a:ext>
            </a:extLst>
          </p:cNvPr>
          <p:cNvSpPr/>
          <p:nvPr/>
        </p:nvSpPr>
        <p:spPr>
          <a:xfrm>
            <a:off x="5739443" y="3771916"/>
            <a:ext cx="1485000" cy="270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600" b="1">
                <a:solidFill>
                  <a:schemeClr val="tx1"/>
                </a:solidFill>
              </a:rPr>
              <a:t>DNV-ST-0359</a:t>
            </a:r>
            <a:br>
              <a:rPr lang="en-GB" sz="600" b="1">
                <a:solidFill>
                  <a:schemeClr val="tx1"/>
                </a:solidFill>
              </a:rPr>
            </a:br>
            <a:r>
              <a:rPr lang="en-GB" sz="600">
                <a:solidFill>
                  <a:schemeClr val="tx1"/>
                </a:solidFill>
              </a:rPr>
              <a:t>Subsea power cables</a:t>
            </a:r>
            <a:endParaRPr lang="en-GB" sz="600" b="1">
              <a:solidFill>
                <a:schemeClr val="tx1"/>
              </a:solidFill>
            </a:endParaRPr>
          </a:p>
        </p:txBody>
      </p:sp>
      <p:sp>
        <p:nvSpPr>
          <p:cNvPr id="70" name="Rectangle: Rounded Corners 69">
            <a:extLst>
              <a:ext uri="{FF2B5EF4-FFF2-40B4-BE49-F238E27FC236}">
                <a16:creationId xmlns:a16="http://schemas.microsoft.com/office/drawing/2014/main" id="{5EE3DD90-028E-4CD7-B066-CD656FE213F3}"/>
              </a:ext>
            </a:extLst>
          </p:cNvPr>
          <p:cNvSpPr/>
          <p:nvPr/>
        </p:nvSpPr>
        <p:spPr>
          <a:xfrm>
            <a:off x="6156331" y="3186055"/>
            <a:ext cx="668783" cy="559410"/>
          </a:xfrm>
          <a:prstGeom prst="roundRect">
            <a:avLst>
              <a:gd name="adj" fmla="val 0"/>
            </a:avLst>
          </a:prstGeom>
          <a:blipFill dpi="0" rotWithShape="1">
            <a:blip r:embed="rId5"/>
            <a:srcRect/>
            <a:stretch>
              <a:fillRect l="6905" t="9234" r="6905" b="9234"/>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sz="1275"/>
          </a:p>
        </p:txBody>
      </p:sp>
      <p:sp>
        <p:nvSpPr>
          <p:cNvPr id="72" name="Rectangle: Rounded Corners 71">
            <a:extLst>
              <a:ext uri="{FF2B5EF4-FFF2-40B4-BE49-F238E27FC236}">
                <a16:creationId xmlns:a16="http://schemas.microsoft.com/office/drawing/2014/main" id="{99DEF3A2-DD11-4E14-B6F3-222F0E5073DB}"/>
              </a:ext>
            </a:extLst>
          </p:cNvPr>
          <p:cNvSpPr/>
          <p:nvPr/>
        </p:nvSpPr>
        <p:spPr>
          <a:xfrm>
            <a:off x="2155989" y="3777390"/>
            <a:ext cx="2080963" cy="297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233363">
              <a:lnSpc>
                <a:spcPct val="90000"/>
              </a:lnSpc>
              <a:spcBef>
                <a:spcPct val="0"/>
              </a:spcBef>
              <a:spcAft>
                <a:spcPct val="35000"/>
              </a:spcAft>
            </a:pPr>
            <a:r>
              <a:rPr lang="en-GB" sz="600" b="1">
                <a:solidFill>
                  <a:schemeClr val="tx1"/>
                </a:solidFill>
              </a:rPr>
              <a:t>DNV-ST-0054</a:t>
            </a:r>
            <a:br>
              <a:rPr lang="en-GB" sz="600" b="1">
                <a:solidFill>
                  <a:schemeClr val="tx1"/>
                </a:solidFill>
              </a:rPr>
            </a:br>
            <a:r>
              <a:rPr lang="en-GB" sz="600">
                <a:solidFill>
                  <a:schemeClr val="tx1"/>
                </a:solidFill>
              </a:rPr>
              <a:t>Transport and installation of offshore wind turbines</a:t>
            </a:r>
            <a:endParaRPr lang="en-GB" sz="600" b="1">
              <a:solidFill>
                <a:schemeClr val="tx1"/>
              </a:solidFill>
            </a:endParaRPr>
          </a:p>
        </p:txBody>
      </p:sp>
      <p:sp>
        <p:nvSpPr>
          <p:cNvPr id="78" name="Rectangle: Rounded Corners 77">
            <a:extLst>
              <a:ext uri="{FF2B5EF4-FFF2-40B4-BE49-F238E27FC236}">
                <a16:creationId xmlns:a16="http://schemas.microsoft.com/office/drawing/2014/main" id="{03719ACE-8C8C-4235-9483-53CB5AA8BFDF}"/>
              </a:ext>
            </a:extLst>
          </p:cNvPr>
          <p:cNvSpPr/>
          <p:nvPr/>
        </p:nvSpPr>
        <p:spPr>
          <a:xfrm>
            <a:off x="5739443" y="4095083"/>
            <a:ext cx="1485000" cy="270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600" b="1">
                <a:solidFill>
                  <a:schemeClr val="tx1"/>
                </a:solidFill>
              </a:rPr>
              <a:t>DNV-ST-0125</a:t>
            </a:r>
            <a:br>
              <a:rPr lang="en-GB" sz="600">
                <a:solidFill>
                  <a:schemeClr val="tx1"/>
                </a:solidFill>
              </a:rPr>
            </a:br>
            <a:r>
              <a:rPr lang="en-GB" sz="600">
                <a:solidFill>
                  <a:schemeClr val="tx1"/>
                </a:solidFill>
              </a:rPr>
              <a:t>Grid Code Compliance</a:t>
            </a:r>
          </a:p>
        </p:txBody>
      </p:sp>
      <p:sp>
        <p:nvSpPr>
          <p:cNvPr id="81" name="Rectangle: Rounded Corners 80">
            <a:extLst>
              <a:ext uri="{FF2B5EF4-FFF2-40B4-BE49-F238E27FC236}">
                <a16:creationId xmlns:a16="http://schemas.microsoft.com/office/drawing/2014/main" id="{7B2B290E-EA78-4A7D-A66D-1CEBFA00881C}"/>
              </a:ext>
            </a:extLst>
          </p:cNvPr>
          <p:cNvSpPr/>
          <p:nvPr/>
        </p:nvSpPr>
        <p:spPr>
          <a:xfrm>
            <a:off x="5362422" y="2982193"/>
            <a:ext cx="1485000" cy="297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DNV-RP-0416</a:t>
            </a:r>
            <a:br>
              <a:rPr lang="en-GB" sz="600" b="1">
                <a:solidFill>
                  <a:schemeClr val="tx1"/>
                </a:solidFill>
              </a:rPr>
            </a:br>
            <a:r>
              <a:rPr lang="en-GB" sz="600">
                <a:solidFill>
                  <a:schemeClr val="tx1"/>
                </a:solidFill>
              </a:rPr>
              <a:t>Corrosion protection of offshore wind turbines</a:t>
            </a:r>
            <a:endParaRPr lang="en-GB" sz="600" b="1">
              <a:solidFill>
                <a:schemeClr val="tx1"/>
              </a:solidFill>
            </a:endParaRPr>
          </a:p>
        </p:txBody>
      </p:sp>
      <p:sp>
        <p:nvSpPr>
          <p:cNvPr id="84" name="Rectangle: Rounded Corners 83">
            <a:extLst>
              <a:ext uri="{FF2B5EF4-FFF2-40B4-BE49-F238E27FC236}">
                <a16:creationId xmlns:a16="http://schemas.microsoft.com/office/drawing/2014/main" id="{A6273D2D-102B-45A5-B9FA-9E1E8355621E}"/>
              </a:ext>
            </a:extLst>
          </p:cNvPr>
          <p:cNvSpPr/>
          <p:nvPr/>
        </p:nvSpPr>
        <p:spPr>
          <a:xfrm>
            <a:off x="5739443" y="4418249"/>
            <a:ext cx="1485000" cy="270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en-GB" sz="600" b="1">
                <a:solidFill>
                  <a:schemeClr val="tx1"/>
                </a:solidFill>
              </a:rPr>
              <a:t>DNV-RP-0419</a:t>
            </a:r>
            <a:br>
              <a:rPr lang="en-GB" sz="600">
                <a:solidFill>
                  <a:schemeClr val="tx1"/>
                </a:solidFill>
              </a:rPr>
            </a:br>
            <a:r>
              <a:rPr lang="en-GB" sz="600">
                <a:solidFill>
                  <a:schemeClr val="tx1"/>
                </a:solidFill>
              </a:rPr>
              <a:t>Analysis of grouted connections </a:t>
            </a:r>
          </a:p>
        </p:txBody>
      </p:sp>
      <p:sp>
        <p:nvSpPr>
          <p:cNvPr id="87" name="Rectangle: Rounded Corners 86">
            <a:extLst>
              <a:ext uri="{FF2B5EF4-FFF2-40B4-BE49-F238E27FC236}">
                <a16:creationId xmlns:a16="http://schemas.microsoft.com/office/drawing/2014/main" id="{6FC3B6D5-F96A-48B2-A0B2-6AEDB0BDE837}"/>
              </a:ext>
            </a:extLst>
          </p:cNvPr>
          <p:cNvSpPr/>
          <p:nvPr/>
        </p:nvSpPr>
        <p:spPr>
          <a:xfrm>
            <a:off x="7293876" y="3772503"/>
            <a:ext cx="1485000" cy="378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DNV-RP-0423</a:t>
            </a:r>
            <a:br>
              <a:rPr lang="en-GB" sz="600" b="1">
                <a:solidFill>
                  <a:schemeClr val="tx1"/>
                </a:solidFill>
              </a:rPr>
            </a:br>
            <a:r>
              <a:rPr lang="en-GB" sz="600">
                <a:solidFill>
                  <a:schemeClr val="tx1"/>
                </a:solidFill>
              </a:rPr>
              <a:t>Manufacturing and Commissioning of Offshore Substations</a:t>
            </a:r>
            <a:endParaRPr lang="en-GB" sz="600" b="1">
              <a:solidFill>
                <a:schemeClr val="tx1"/>
              </a:solidFill>
            </a:endParaRPr>
          </a:p>
        </p:txBody>
      </p:sp>
      <p:sp>
        <p:nvSpPr>
          <p:cNvPr id="45" name="Rectangle: Rounded Corners 44">
            <a:extLst>
              <a:ext uri="{FF2B5EF4-FFF2-40B4-BE49-F238E27FC236}">
                <a16:creationId xmlns:a16="http://schemas.microsoft.com/office/drawing/2014/main" id="{9F824F66-C913-466C-8505-7FD1BC761318}"/>
              </a:ext>
            </a:extLst>
          </p:cNvPr>
          <p:cNvSpPr/>
          <p:nvPr/>
        </p:nvSpPr>
        <p:spPr>
          <a:xfrm>
            <a:off x="7348109" y="1147493"/>
            <a:ext cx="1485000" cy="270000"/>
          </a:xfrm>
          <a:prstGeom prst="roundRect">
            <a:avLst/>
          </a:prstGeom>
          <a:solidFill>
            <a:schemeClr val="bg1"/>
          </a:solidFill>
          <a:ln>
            <a:solidFill>
              <a:srgbClr val="00B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233363">
              <a:lnSpc>
                <a:spcPct val="90000"/>
              </a:lnSpc>
              <a:spcBef>
                <a:spcPct val="0"/>
              </a:spcBef>
              <a:spcAft>
                <a:spcPct val="35000"/>
              </a:spcAft>
            </a:pPr>
            <a:r>
              <a:rPr lang="en-GB" sz="600" b="1">
                <a:solidFill>
                  <a:schemeClr val="tx1"/>
                </a:solidFill>
              </a:rPr>
              <a:t>DNV-ST-0145</a:t>
            </a:r>
            <a:br>
              <a:rPr lang="en-GB" sz="600" b="1">
                <a:solidFill>
                  <a:schemeClr val="tx1"/>
                </a:solidFill>
              </a:rPr>
            </a:br>
            <a:r>
              <a:rPr lang="en-GB" sz="600">
                <a:solidFill>
                  <a:schemeClr val="tx1"/>
                </a:solidFill>
              </a:rPr>
              <a:t>Offshore substations</a:t>
            </a:r>
            <a:endParaRPr lang="en-GB" sz="600" b="1">
              <a:solidFill>
                <a:schemeClr val="tx1"/>
              </a:solidFill>
            </a:endParaRPr>
          </a:p>
        </p:txBody>
      </p:sp>
      <p:pic>
        <p:nvPicPr>
          <p:cNvPr id="7" name="Picture 6" descr="Diagram&#10;&#10;Description automatically generated">
            <a:extLst>
              <a:ext uri="{FF2B5EF4-FFF2-40B4-BE49-F238E27FC236}">
                <a16:creationId xmlns:a16="http://schemas.microsoft.com/office/drawing/2014/main" id="{DA989A83-DC6F-43AC-BCCE-77D9C7902E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64" t="11771" r="49858" b="2706"/>
          <a:stretch/>
        </p:blipFill>
        <p:spPr>
          <a:xfrm>
            <a:off x="6921182" y="1495901"/>
            <a:ext cx="2202539" cy="2179720"/>
          </a:xfrm>
          <a:prstGeom prst="rect">
            <a:avLst/>
          </a:prstGeom>
        </p:spPr>
      </p:pic>
    </p:spTree>
    <p:extLst>
      <p:ext uri="{BB962C8B-B14F-4D97-AF65-F5344CB8AC3E}">
        <p14:creationId xmlns:p14="http://schemas.microsoft.com/office/powerpoint/2010/main" val="4285762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886B-9ABC-4BDE-9B92-4390F42EAF51}"/>
              </a:ext>
            </a:extLst>
          </p:cNvPr>
          <p:cNvSpPr>
            <a:spLocks noGrp="1"/>
          </p:cNvSpPr>
          <p:nvPr>
            <p:ph type="title"/>
          </p:nvPr>
        </p:nvSpPr>
        <p:spPr>
          <a:xfrm>
            <a:off x="506413" y="550651"/>
            <a:ext cx="8229600" cy="547687"/>
          </a:xfrm>
        </p:spPr>
        <p:txBody>
          <a:bodyPr/>
          <a:lstStyle/>
          <a:p>
            <a:r>
              <a:rPr lang="nb-NO">
                <a:solidFill>
                  <a:srgbClr val="53726D"/>
                </a:solidFill>
              </a:rPr>
              <a:t>Tekniske krav til flytende vindturbiner</a:t>
            </a:r>
          </a:p>
        </p:txBody>
      </p:sp>
      <p:sp>
        <p:nvSpPr>
          <p:cNvPr id="6" name="Content Placeholder 5">
            <a:extLst>
              <a:ext uri="{FF2B5EF4-FFF2-40B4-BE49-F238E27FC236}">
                <a16:creationId xmlns:a16="http://schemas.microsoft.com/office/drawing/2014/main" id="{0305061D-CE80-4F7A-9A50-027B99A713E2}"/>
              </a:ext>
            </a:extLst>
          </p:cNvPr>
          <p:cNvSpPr>
            <a:spLocks noGrp="1"/>
          </p:cNvSpPr>
          <p:nvPr>
            <p:ph idx="1"/>
          </p:nvPr>
        </p:nvSpPr>
        <p:spPr/>
        <p:txBody>
          <a:bodyPr/>
          <a:lstStyle/>
          <a:p>
            <a:endParaRPr lang="nb-NO"/>
          </a:p>
        </p:txBody>
      </p:sp>
      <p:sp>
        <p:nvSpPr>
          <p:cNvPr id="4" name="Slide Number Placeholder 3">
            <a:extLst>
              <a:ext uri="{FF2B5EF4-FFF2-40B4-BE49-F238E27FC236}">
                <a16:creationId xmlns:a16="http://schemas.microsoft.com/office/drawing/2014/main" id="{71E22ABF-85DC-4308-AE57-F0EDDF02F413}"/>
              </a:ext>
            </a:extLst>
          </p:cNvPr>
          <p:cNvSpPr>
            <a:spLocks noGrp="1"/>
          </p:cNvSpPr>
          <p:nvPr>
            <p:ph type="sldNum" sz="quarter" idx="12"/>
          </p:nvPr>
        </p:nvSpPr>
        <p:spPr>
          <a:xfrm>
            <a:off x="8735464" y="4873108"/>
            <a:ext cx="317178" cy="241992"/>
          </a:xfrm>
        </p:spPr>
        <p:txBody>
          <a:bodyPr/>
          <a:lstStyle/>
          <a:p>
            <a:fld id="{5BA07366-CB75-4AA8-9E5B-928B849F427C}" type="slidenum">
              <a:rPr lang="en-GB" smtClean="0"/>
              <a:pPr/>
              <a:t>28</a:t>
            </a:fld>
            <a:endParaRPr lang="en-GB"/>
          </a:p>
        </p:txBody>
      </p:sp>
      <p:sp>
        <p:nvSpPr>
          <p:cNvPr id="37" name="Rectangle 36">
            <a:extLst>
              <a:ext uri="{FF2B5EF4-FFF2-40B4-BE49-F238E27FC236}">
                <a16:creationId xmlns:a16="http://schemas.microsoft.com/office/drawing/2014/main" id="{B2651FDE-A387-4A8E-A825-018EF552A4AC}"/>
              </a:ext>
            </a:extLst>
          </p:cNvPr>
          <p:cNvSpPr/>
          <p:nvPr/>
        </p:nvSpPr>
        <p:spPr>
          <a:xfrm>
            <a:off x="462707" y="1195600"/>
            <a:ext cx="8486827" cy="3678026"/>
          </a:xfrm>
          <a:prstGeom prst="rect">
            <a:avLst/>
          </a:prstGeom>
          <a:solidFill>
            <a:srgbClr val="7097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450"/>
              </a:spcBef>
            </a:pPr>
            <a:endParaRPr lang="en-GB" sz="900" err="1">
              <a:solidFill>
                <a:schemeClr val="tx1"/>
              </a:solidFill>
            </a:endParaRPr>
          </a:p>
        </p:txBody>
      </p:sp>
      <p:sp>
        <p:nvSpPr>
          <p:cNvPr id="8" name="object 18">
            <a:extLst>
              <a:ext uri="{FF2B5EF4-FFF2-40B4-BE49-F238E27FC236}">
                <a16:creationId xmlns:a16="http://schemas.microsoft.com/office/drawing/2014/main" id="{D3BB85D7-6380-48A4-9658-61A2BEDFB309}"/>
              </a:ext>
            </a:extLst>
          </p:cNvPr>
          <p:cNvSpPr/>
          <p:nvPr/>
        </p:nvSpPr>
        <p:spPr>
          <a:xfrm>
            <a:off x="723350" y="1498250"/>
            <a:ext cx="1045333" cy="991720"/>
          </a:xfrm>
          <a:prstGeom prst="rect">
            <a:avLst/>
          </a:prstGeom>
          <a:blipFill>
            <a:blip r:embed="rId3" cstate="print"/>
            <a:stretch>
              <a:fillRect/>
            </a:stretch>
          </a:blipFill>
        </p:spPr>
        <p:txBody>
          <a:bodyPr wrap="square" lIns="0" tIns="0" rIns="0" bIns="0" rtlCol="0"/>
          <a:lstStyle/>
          <a:p>
            <a:endParaRPr lang="en-GB" sz="1275"/>
          </a:p>
        </p:txBody>
      </p:sp>
      <p:grpSp>
        <p:nvGrpSpPr>
          <p:cNvPr id="11" name="Group 10">
            <a:extLst>
              <a:ext uri="{FF2B5EF4-FFF2-40B4-BE49-F238E27FC236}">
                <a16:creationId xmlns:a16="http://schemas.microsoft.com/office/drawing/2014/main" id="{D9777D95-FFE8-467C-A5EC-0DB543BBA471}"/>
              </a:ext>
            </a:extLst>
          </p:cNvPr>
          <p:cNvGrpSpPr/>
          <p:nvPr/>
        </p:nvGrpSpPr>
        <p:grpSpPr>
          <a:xfrm>
            <a:off x="1931772" y="1627257"/>
            <a:ext cx="3842649" cy="2813666"/>
            <a:chOff x="1749465" y="1328017"/>
            <a:chExt cx="5262892" cy="4165331"/>
          </a:xfrm>
        </p:grpSpPr>
        <p:grpSp>
          <p:nvGrpSpPr>
            <p:cNvPr id="12" name="Group 11">
              <a:extLst>
                <a:ext uri="{FF2B5EF4-FFF2-40B4-BE49-F238E27FC236}">
                  <a16:creationId xmlns:a16="http://schemas.microsoft.com/office/drawing/2014/main" id="{3B96C79F-2C91-40C4-9A6A-46CC9E1696C8}"/>
                </a:ext>
              </a:extLst>
            </p:cNvPr>
            <p:cNvGrpSpPr/>
            <p:nvPr/>
          </p:nvGrpSpPr>
          <p:grpSpPr>
            <a:xfrm>
              <a:off x="4222860" y="1328017"/>
              <a:ext cx="152464" cy="1225668"/>
              <a:chOff x="4931461" y="1438907"/>
              <a:chExt cx="171958" cy="1382385"/>
            </a:xfrm>
          </p:grpSpPr>
          <p:sp>
            <p:nvSpPr>
              <p:cNvPr id="35" name="Arc 34">
                <a:extLst>
                  <a:ext uri="{FF2B5EF4-FFF2-40B4-BE49-F238E27FC236}">
                    <a16:creationId xmlns:a16="http://schemas.microsoft.com/office/drawing/2014/main" id="{FDD820D9-88BA-4809-84BC-BCDDB93EA1EF}"/>
                  </a:ext>
                </a:extLst>
              </p:cNvPr>
              <p:cNvSpPr/>
              <p:nvPr/>
            </p:nvSpPr>
            <p:spPr>
              <a:xfrm rot="21198086">
                <a:off x="4942627" y="1453194"/>
                <a:ext cx="160792" cy="1368098"/>
              </a:xfrm>
              <a:prstGeom prst="arc">
                <a:avLst>
                  <a:gd name="adj1" fmla="val 16200000"/>
                  <a:gd name="adj2" fmla="val 54341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00"/>
              </a:p>
            </p:txBody>
          </p:sp>
          <p:sp>
            <p:nvSpPr>
              <p:cNvPr id="36" name="Arc 35">
                <a:extLst>
                  <a:ext uri="{FF2B5EF4-FFF2-40B4-BE49-F238E27FC236}">
                    <a16:creationId xmlns:a16="http://schemas.microsoft.com/office/drawing/2014/main" id="{137A20AB-4EFD-45F5-9EB7-1F24B8FED931}"/>
                  </a:ext>
                </a:extLst>
              </p:cNvPr>
              <p:cNvSpPr/>
              <p:nvPr/>
            </p:nvSpPr>
            <p:spPr>
              <a:xfrm rot="10442968">
                <a:off x="4931461" y="1438907"/>
                <a:ext cx="160792" cy="1368098"/>
              </a:xfrm>
              <a:prstGeom prst="arc">
                <a:avLst>
                  <a:gd name="adj1" fmla="val 16200000"/>
                  <a:gd name="adj2" fmla="val 5373899"/>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00"/>
              </a:p>
            </p:txBody>
          </p:sp>
        </p:grpSp>
        <p:cxnSp>
          <p:nvCxnSpPr>
            <p:cNvPr id="13" name="Straight Connector 12">
              <a:extLst>
                <a:ext uri="{FF2B5EF4-FFF2-40B4-BE49-F238E27FC236}">
                  <a16:creationId xmlns:a16="http://schemas.microsoft.com/office/drawing/2014/main" id="{DDA16453-2398-4080-BDD4-F9DD9C5B83F5}"/>
                </a:ext>
              </a:extLst>
            </p:cNvPr>
            <p:cNvCxnSpPr/>
            <p:nvPr/>
          </p:nvCxnSpPr>
          <p:spPr>
            <a:xfrm flipH="1">
              <a:off x="4218194" y="4242471"/>
              <a:ext cx="73839" cy="1229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676FAE-C299-4122-B5B4-43165618A2AC}"/>
                </a:ext>
              </a:extLst>
            </p:cNvPr>
            <p:cNvCxnSpPr/>
            <p:nvPr/>
          </p:nvCxnSpPr>
          <p:spPr>
            <a:xfrm>
              <a:off x="4218194" y="4365448"/>
              <a:ext cx="0" cy="605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63F7215-31F4-4FBB-BD38-4A57453AA645}"/>
                </a:ext>
              </a:extLst>
            </p:cNvPr>
            <p:cNvGrpSpPr/>
            <p:nvPr/>
          </p:nvGrpSpPr>
          <p:grpSpPr>
            <a:xfrm>
              <a:off x="4293807" y="2645586"/>
              <a:ext cx="171343" cy="1596885"/>
              <a:chOff x="5837687" y="2645586"/>
              <a:chExt cx="171343" cy="1596885"/>
            </a:xfrm>
          </p:grpSpPr>
          <p:cxnSp>
            <p:nvCxnSpPr>
              <p:cNvPr id="33" name="Straight Connector 32">
                <a:extLst>
                  <a:ext uri="{FF2B5EF4-FFF2-40B4-BE49-F238E27FC236}">
                    <a16:creationId xmlns:a16="http://schemas.microsoft.com/office/drawing/2014/main" id="{92C69E87-B372-4E47-8C0B-121AEDA953CD}"/>
                  </a:ext>
                </a:extLst>
              </p:cNvPr>
              <p:cNvCxnSpPr>
                <a:cxnSpLocks/>
                <a:stCxn id="21" idx="3"/>
              </p:cNvCxnSpPr>
              <p:nvPr/>
            </p:nvCxnSpPr>
            <p:spPr>
              <a:xfrm flipH="1">
                <a:off x="5837687" y="2645586"/>
                <a:ext cx="36292" cy="1596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D4ED9C-61F3-4D12-AD70-E2AA98487BD5}"/>
                  </a:ext>
                </a:extLst>
              </p:cNvPr>
              <p:cNvCxnSpPr>
                <a:cxnSpLocks/>
              </p:cNvCxnSpPr>
              <p:nvPr/>
            </p:nvCxnSpPr>
            <p:spPr>
              <a:xfrm>
                <a:off x="5972738" y="2645586"/>
                <a:ext cx="36292" cy="1596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881D8DDC-0CF2-4D1D-A345-3B6006947067}"/>
                </a:ext>
              </a:extLst>
            </p:cNvPr>
            <p:cNvCxnSpPr/>
            <p:nvPr/>
          </p:nvCxnSpPr>
          <p:spPr>
            <a:xfrm>
              <a:off x="4466924" y="4242471"/>
              <a:ext cx="73839" cy="12297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4C4016-954B-40BF-B64F-02CA92C40D1C}"/>
                </a:ext>
              </a:extLst>
            </p:cNvPr>
            <p:cNvCxnSpPr/>
            <p:nvPr/>
          </p:nvCxnSpPr>
          <p:spPr>
            <a:xfrm flipH="1">
              <a:off x="4540763" y="4365448"/>
              <a:ext cx="0" cy="6052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BCAF01-EA75-42E5-A3E2-924AC886A0F3}"/>
                </a:ext>
              </a:extLst>
            </p:cNvPr>
            <p:cNvCxnSpPr/>
            <p:nvPr/>
          </p:nvCxnSpPr>
          <p:spPr>
            <a:xfrm>
              <a:off x="4218194" y="4970741"/>
              <a:ext cx="32256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C979ACE-0380-49B8-84FD-67B118E1BC8F}"/>
                </a:ext>
              </a:extLst>
            </p:cNvPr>
            <p:cNvGrpSpPr/>
            <p:nvPr/>
          </p:nvGrpSpPr>
          <p:grpSpPr>
            <a:xfrm rot="7200000">
              <a:off x="4884478" y="2241294"/>
              <a:ext cx="152464" cy="1225668"/>
              <a:chOff x="4931461" y="1438907"/>
              <a:chExt cx="171958" cy="1382385"/>
            </a:xfrm>
          </p:grpSpPr>
          <p:sp>
            <p:nvSpPr>
              <p:cNvPr id="31" name="Arc 30">
                <a:extLst>
                  <a:ext uri="{FF2B5EF4-FFF2-40B4-BE49-F238E27FC236}">
                    <a16:creationId xmlns:a16="http://schemas.microsoft.com/office/drawing/2014/main" id="{FC5BDFD2-A8B7-4E26-AF2A-D6B1E504889E}"/>
                  </a:ext>
                </a:extLst>
              </p:cNvPr>
              <p:cNvSpPr/>
              <p:nvPr/>
            </p:nvSpPr>
            <p:spPr>
              <a:xfrm rot="21198086">
                <a:off x="4942627" y="1453194"/>
                <a:ext cx="160792" cy="1368098"/>
              </a:xfrm>
              <a:prstGeom prst="arc">
                <a:avLst>
                  <a:gd name="adj1" fmla="val 16200000"/>
                  <a:gd name="adj2" fmla="val 54341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00"/>
              </a:p>
            </p:txBody>
          </p:sp>
          <p:sp>
            <p:nvSpPr>
              <p:cNvPr id="32" name="Arc 31">
                <a:extLst>
                  <a:ext uri="{FF2B5EF4-FFF2-40B4-BE49-F238E27FC236}">
                    <a16:creationId xmlns:a16="http://schemas.microsoft.com/office/drawing/2014/main" id="{829F284C-70CD-4AAB-8D61-2FEC0C7893FF}"/>
                  </a:ext>
                </a:extLst>
              </p:cNvPr>
              <p:cNvSpPr/>
              <p:nvPr/>
            </p:nvSpPr>
            <p:spPr>
              <a:xfrm rot="10442968">
                <a:off x="4931461" y="1438907"/>
                <a:ext cx="160792" cy="1368098"/>
              </a:xfrm>
              <a:prstGeom prst="arc">
                <a:avLst>
                  <a:gd name="adj1" fmla="val 16200000"/>
                  <a:gd name="adj2" fmla="val 5373899"/>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00"/>
              </a:p>
            </p:txBody>
          </p:sp>
        </p:grpSp>
        <p:grpSp>
          <p:nvGrpSpPr>
            <p:cNvPr id="20" name="Group 19">
              <a:extLst>
                <a:ext uri="{FF2B5EF4-FFF2-40B4-BE49-F238E27FC236}">
                  <a16:creationId xmlns:a16="http://schemas.microsoft.com/office/drawing/2014/main" id="{54990D9C-F29B-48EE-9156-0024B15978B2}"/>
                </a:ext>
              </a:extLst>
            </p:cNvPr>
            <p:cNvGrpSpPr/>
            <p:nvPr/>
          </p:nvGrpSpPr>
          <p:grpSpPr>
            <a:xfrm rot="14400000">
              <a:off x="3788714" y="2344177"/>
              <a:ext cx="152464" cy="1225668"/>
              <a:chOff x="4931461" y="1438907"/>
              <a:chExt cx="171958" cy="1382385"/>
            </a:xfrm>
          </p:grpSpPr>
          <p:sp>
            <p:nvSpPr>
              <p:cNvPr id="29" name="Arc 28">
                <a:extLst>
                  <a:ext uri="{FF2B5EF4-FFF2-40B4-BE49-F238E27FC236}">
                    <a16:creationId xmlns:a16="http://schemas.microsoft.com/office/drawing/2014/main" id="{96785187-D920-4D6E-A9B7-0EDAB2E73D9D}"/>
                  </a:ext>
                </a:extLst>
              </p:cNvPr>
              <p:cNvSpPr/>
              <p:nvPr/>
            </p:nvSpPr>
            <p:spPr>
              <a:xfrm rot="21198086">
                <a:off x="4942627" y="1453194"/>
                <a:ext cx="160792" cy="1368098"/>
              </a:xfrm>
              <a:prstGeom prst="arc">
                <a:avLst>
                  <a:gd name="adj1" fmla="val 16200000"/>
                  <a:gd name="adj2" fmla="val 54341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00"/>
              </a:p>
            </p:txBody>
          </p:sp>
          <p:sp>
            <p:nvSpPr>
              <p:cNvPr id="30" name="Arc 29">
                <a:extLst>
                  <a:ext uri="{FF2B5EF4-FFF2-40B4-BE49-F238E27FC236}">
                    <a16:creationId xmlns:a16="http://schemas.microsoft.com/office/drawing/2014/main" id="{2F4AA1F0-D171-4341-AE8A-A5CC930B4A15}"/>
                  </a:ext>
                </a:extLst>
              </p:cNvPr>
              <p:cNvSpPr/>
              <p:nvPr/>
            </p:nvSpPr>
            <p:spPr>
              <a:xfrm rot="10442968">
                <a:off x="4931461" y="1438907"/>
                <a:ext cx="160792" cy="1368098"/>
              </a:xfrm>
              <a:prstGeom prst="arc">
                <a:avLst>
                  <a:gd name="adj1" fmla="val 16200000"/>
                  <a:gd name="adj2" fmla="val 5373899"/>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00"/>
              </a:p>
            </p:txBody>
          </p:sp>
        </p:grpSp>
        <p:sp>
          <p:nvSpPr>
            <p:cNvPr id="21" name="Oval 20">
              <a:extLst>
                <a:ext uri="{FF2B5EF4-FFF2-40B4-BE49-F238E27FC236}">
                  <a16:creationId xmlns:a16="http://schemas.microsoft.com/office/drawing/2014/main" id="{8818558A-4E50-47FC-92F0-600B3484BDA5}"/>
                </a:ext>
              </a:extLst>
            </p:cNvPr>
            <p:cNvSpPr/>
            <p:nvPr/>
          </p:nvSpPr>
          <p:spPr>
            <a:xfrm>
              <a:off x="4310179" y="2511919"/>
              <a:ext cx="136022" cy="136022"/>
            </a:xfrm>
            <a:prstGeom prst="ellipse">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450"/>
                </a:spcBef>
              </a:pPr>
              <a:endParaRPr lang="en-GB" sz="600">
                <a:solidFill>
                  <a:schemeClr val="tx1"/>
                </a:solidFill>
              </a:endParaRPr>
            </a:p>
          </p:txBody>
        </p:sp>
        <p:sp>
          <p:nvSpPr>
            <p:cNvPr id="22" name="Arc 21">
              <a:extLst>
                <a:ext uri="{FF2B5EF4-FFF2-40B4-BE49-F238E27FC236}">
                  <a16:creationId xmlns:a16="http://schemas.microsoft.com/office/drawing/2014/main" id="{28962A8F-311C-4786-B806-A5858566CBC5}"/>
                </a:ext>
              </a:extLst>
            </p:cNvPr>
            <p:cNvSpPr/>
            <p:nvPr/>
          </p:nvSpPr>
          <p:spPr>
            <a:xfrm rot="5778846">
              <a:off x="1643113" y="2895842"/>
              <a:ext cx="2703858" cy="2491154"/>
            </a:xfrm>
            <a:prstGeom prst="arc">
              <a:avLst>
                <a:gd name="adj1" fmla="val 16506878"/>
                <a:gd name="adj2" fmla="val 21373218"/>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00"/>
            </a:p>
          </p:txBody>
        </p:sp>
        <p:sp>
          <p:nvSpPr>
            <p:cNvPr id="23" name="Arc 22">
              <a:extLst>
                <a:ext uri="{FF2B5EF4-FFF2-40B4-BE49-F238E27FC236}">
                  <a16:creationId xmlns:a16="http://schemas.microsoft.com/office/drawing/2014/main" id="{24D71B95-17F4-4F29-95E5-5FCBF222D433}"/>
                </a:ext>
              </a:extLst>
            </p:cNvPr>
            <p:cNvSpPr/>
            <p:nvPr/>
          </p:nvSpPr>
          <p:spPr>
            <a:xfrm rot="15821154" flipH="1">
              <a:off x="4414851" y="2895842"/>
              <a:ext cx="2703858" cy="2491154"/>
            </a:xfrm>
            <a:prstGeom prst="arc">
              <a:avLst>
                <a:gd name="adj1" fmla="val 16506878"/>
                <a:gd name="adj2" fmla="val 21373218"/>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600"/>
            </a:p>
          </p:txBody>
        </p:sp>
        <p:cxnSp>
          <p:nvCxnSpPr>
            <p:cNvPr id="24" name="Connector: Curved 23">
              <a:extLst>
                <a:ext uri="{FF2B5EF4-FFF2-40B4-BE49-F238E27FC236}">
                  <a16:creationId xmlns:a16="http://schemas.microsoft.com/office/drawing/2014/main" id="{372491CE-1D6E-418D-A376-1B97EFC740F3}"/>
                </a:ext>
              </a:extLst>
            </p:cNvPr>
            <p:cNvCxnSpPr>
              <a:cxnSpLocks/>
            </p:cNvCxnSpPr>
            <p:nvPr/>
          </p:nvCxnSpPr>
          <p:spPr>
            <a:xfrm>
              <a:off x="4557909" y="4381740"/>
              <a:ext cx="1273326" cy="1084847"/>
            </a:xfrm>
            <a:prstGeom prst="curvedConnector3">
              <a:avLst>
                <a:gd name="adj1" fmla="val 48290"/>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E438DFB-BF28-428C-B10C-28D50A172AE6}"/>
                </a:ext>
              </a:extLst>
            </p:cNvPr>
            <p:cNvGrpSpPr/>
            <p:nvPr/>
          </p:nvGrpSpPr>
          <p:grpSpPr>
            <a:xfrm>
              <a:off x="4293807" y="3858638"/>
              <a:ext cx="171343" cy="383833"/>
              <a:chOff x="5990087" y="2797986"/>
              <a:chExt cx="171343" cy="1596885"/>
            </a:xfrm>
          </p:grpSpPr>
          <p:cxnSp>
            <p:nvCxnSpPr>
              <p:cNvPr id="27" name="Straight Connector 26">
                <a:extLst>
                  <a:ext uri="{FF2B5EF4-FFF2-40B4-BE49-F238E27FC236}">
                    <a16:creationId xmlns:a16="http://schemas.microsoft.com/office/drawing/2014/main" id="{1783A5C5-827D-45F4-9059-986D24933A18}"/>
                  </a:ext>
                </a:extLst>
              </p:cNvPr>
              <p:cNvCxnSpPr>
                <a:cxnSpLocks/>
              </p:cNvCxnSpPr>
              <p:nvPr/>
            </p:nvCxnSpPr>
            <p:spPr>
              <a:xfrm flipH="1">
                <a:off x="5990087" y="2797986"/>
                <a:ext cx="10781" cy="1596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C24681C-9A9E-4995-8377-A4BE65C0AF0B}"/>
                  </a:ext>
                </a:extLst>
              </p:cNvPr>
              <p:cNvCxnSpPr>
                <a:cxnSpLocks/>
              </p:cNvCxnSpPr>
              <p:nvPr/>
            </p:nvCxnSpPr>
            <p:spPr>
              <a:xfrm>
                <a:off x="6151099" y="2797986"/>
                <a:ext cx="10331" cy="159688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78365164-2CE1-4CA8-BDDD-3F1BABE12684}"/>
                </a:ext>
              </a:extLst>
            </p:cNvPr>
            <p:cNvCxnSpPr>
              <a:cxnSpLocks/>
            </p:cNvCxnSpPr>
            <p:nvPr/>
          </p:nvCxnSpPr>
          <p:spPr>
            <a:xfrm>
              <a:off x="4302179" y="3861048"/>
              <a:ext cx="1526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Rectangle: Rounded Corners 38">
            <a:extLst>
              <a:ext uri="{FF2B5EF4-FFF2-40B4-BE49-F238E27FC236}">
                <a16:creationId xmlns:a16="http://schemas.microsoft.com/office/drawing/2014/main" id="{F04740E6-DF71-4857-989F-E305E33553BA}"/>
              </a:ext>
            </a:extLst>
          </p:cNvPr>
          <p:cNvSpPr/>
          <p:nvPr/>
        </p:nvSpPr>
        <p:spPr>
          <a:xfrm>
            <a:off x="5194290" y="1698202"/>
            <a:ext cx="3449045" cy="881306"/>
          </a:xfrm>
          <a:prstGeom prst="roundRect">
            <a:avLst>
              <a:gd name="adj" fmla="val 11342"/>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nSpc>
                <a:spcPct val="113000"/>
              </a:lnSpc>
              <a:spcBef>
                <a:spcPts val="450"/>
              </a:spcBef>
            </a:pPr>
            <a:r>
              <a:rPr lang="nb-NO" sz="900" b="1">
                <a:solidFill>
                  <a:schemeClr val="tx1"/>
                </a:solidFill>
              </a:rPr>
              <a:t>Wind turbine</a:t>
            </a:r>
          </a:p>
          <a:p>
            <a:pPr>
              <a:lnSpc>
                <a:spcPct val="113000"/>
              </a:lnSpc>
              <a:spcBef>
                <a:spcPts val="450"/>
              </a:spcBef>
            </a:pPr>
            <a:r>
              <a:rPr lang="nb-NO" sz="900">
                <a:solidFill>
                  <a:schemeClr val="tx1"/>
                </a:solidFill>
              </a:rPr>
              <a:t>DNV - serie</a:t>
            </a:r>
          </a:p>
          <a:p>
            <a:pPr>
              <a:lnSpc>
                <a:spcPct val="113000"/>
              </a:lnSpc>
              <a:spcBef>
                <a:spcPts val="450"/>
              </a:spcBef>
            </a:pPr>
            <a:r>
              <a:rPr lang="nb-NO" sz="900">
                <a:solidFill>
                  <a:schemeClr val="tx1"/>
                </a:solidFill>
              </a:rPr>
              <a:t>eller</a:t>
            </a:r>
          </a:p>
          <a:p>
            <a:pPr>
              <a:lnSpc>
                <a:spcPct val="113000"/>
              </a:lnSpc>
              <a:spcBef>
                <a:spcPts val="450"/>
              </a:spcBef>
            </a:pPr>
            <a:r>
              <a:rPr lang="nb-NO" sz="900">
                <a:solidFill>
                  <a:schemeClr val="tx1"/>
                </a:solidFill>
              </a:rPr>
              <a:t>IEC 61400 - serie</a:t>
            </a:r>
            <a:endParaRPr lang="nb-NO" sz="900">
              <a:solidFill>
                <a:schemeClr val="tx1"/>
              </a:solidFill>
              <a:ea typeface="Verdana"/>
            </a:endParaRPr>
          </a:p>
        </p:txBody>
      </p:sp>
      <p:sp>
        <p:nvSpPr>
          <p:cNvPr id="40" name="Rectangle: Rounded Corners 39">
            <a:extLst>
              <a:ext uri="{FF2B5EF4-FFF2-40B4-BE49-F238E27FC236}">
                <a16:creationId xmlns:a16="http://schemas.microsoft.com/office/drawing/2014/main" id="{5F3E423D-4422-4098-BAA1-AF5CCADC872A}"/>
              </a:ext>
            </a:extLst>
          </p:cNvPr>
          <p:cNvSpPr/>
          <p:nvPr/>
        </p:nvSpPr>
        <p:spPr>
          <a:xfrm>
            <a:off x="5194290" y="2740387"/>
            <a:ext cx="3449045" cy="1062206"/>
          </a:xfrm>
          <a:prstGeom prst="roundRect">
            <a:avLst>
              <a:gd name="adj" fmla="val 3932"/>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3000"/>
              </a:lnSpc>
              <a:spcBef>
                <a:spcPts val="450"/>
              </a:spcBef>
            </a:pPr>
            <a:r>
              <a:rPr lang="nb-NO" sz="900" b="1">
                <a:solidFill>
                  <a:schemeClr val="tx1"/>
                </a:solidFill>
              </a:rPr>
              <a:t>Support </a:t>
            </a:r>
            <a:r>
              <a:rPr lang="nb-NO" sz="900" b="1" err="1">
                <a:solidFill>
                  <a:schemeClr val="tx1"/>
                </a:solidFill>
              </a:rPr>
              <a:t>structure</a:t>
            </a:r>
            <a:r>
              <a:rPr lang="nb-NO" sz="900" b="1">
                <a:solidFill>
                  <a:schemeClr val="tx1"/>
                </a:solidFill>
              </a:rPr>
              <a:t> and </a:t>
            </a:r>
            <a:r>
              <a:rPr lang="nb-NO" sz="900" b="1" err="1">
                <a:solidFill>
                  <a:schemeClr val="tx1"/>
                </a:solidFill>
              </a:rPr>
              <a:t>station</a:t>
            </a:r>
            <a:r>
              <a:rPr lang="nb-NO" sz="900" b="1">
                <a:solidFill>
                  <a:schemeClr val="tx1"/>
                </a:solidFill>
              </a:rPr>
              <a:t> </a:t>
            </a:r>
            <a:r>
              <a:rPr lang="nb-NO" sz="900" b="1" err="1">
                <a:solidFill>
                  <a:schemeClr val="tx1"/>
                </a:solidFill>
              </a:rPr>
              <a:t>keeping</a:t>
            </a:r>
            <a:r>
              <a:rPr lang="nb-NO" sz="900" b="1">
                <a:solidFill>
                  <a:schemeClr val="tx1"/>
                </a:solidFill>
              </a:rPr>
              <a:t> system</a:t>
            </a:r>
          </a:p>
          <a:p>
            <a:pPr>
              <a:lnSpc>
                <a:spcPct val="113000"/>
              </a:lnSpc>
              <a:spcBef>
                <a:spcPts val="450"/>
              </a:spcBef>
            </a:pPr>
            <a:r>
              <a:rPr lang="nb-NO" sz="900">
                <a:solidFill>
                  <a:schemeClr val="tx1"/>
                </a:solidFill>
              </a:rPr>
              <a:t>DNV-ST-0119 </a:t>
            </a:r>
            <a:r>
              <a:rPr lang="nb-NO" sz="900" err="1">
                <a:solidFill>
                  <a:schemeClr val="tx1"/>
                </a:solidFill>
              </a:rPr>
              <a:t>Floating</a:t>
            </a:r>
            <a:r>
              <a:rPr lang="nb-NO" sz="900">
                <a:solidFill>
                  <a:schemeClr val="tx1"/>
                </a:solidFill>
              </a:rPr>
              <a:t> </a:t>
            </a:r>
            <a:r>
              <a:rPr lang="nb-NO" sz="900" err="1">
                <a:solidFill>
                  <a:schemeClr val="tx1"/>
                </a:solidFill>
              </a:rPr>
              <a:t>wind</a:t>
            </a:r>
            <a:r>
              <a:rPr lang="nb-NO" sz="900">
                <a:solidFill>
                  <a:schemeClr val="tx1"/>
                </a:solidFill>
              </a:rPr>
              <a:t> turbine </a:t>
            </a:r>
            <a:r>
              <a:rPr lang="nb-NO" sz="900" err="1">
                <a:solidFill>
                  <a:schemeClr val="tx1"/>
                </a:solidFill>
              </a:rPr>
              <a:t>structures</a:t>
            </a:r>
            <a:endParaRPr lang="nb-NO" sz="900">
              <a:solidFill>
                <a:schemeClr val="tx1"/>
              </a:solidFill>
            </a:endParaRPr>
          </a:p>
          <a:p>
            <a:pPr>
              <a:lnSpc>
                <a:spcPct val="113000"/>
              </a:lnSpc>
              <a:spcBef>
                <a:spcPts val="450"/>
              </a:spcBef>
            </a:pPr>
            <a:r>
              <a:rPr lang="nb-NO" sz="900">
                <a:solidFill>
                  <a:schemeClr val="tx1"/>
                </a:solidFill>
              </a:rPr>
              <a:t>DNV-RP-0286 </a:t>
            </a:r>
            <a:r>
              <a:rPr lang="nb-NO" sz="900" err="1">
                <a:solidFill>
                  <a:schemeClr val="tx1"/>
                </a:solidFill>
              </a:rPr>
              <a:t>Coupled</a:t>
            </a:r>
            <a:r>
              <a:rPr lang="nb-NO" sz="900">
                <a:solidFill>
                  <a:schemeClr val="tx1"/>
                </a:solidFill>
              </a:rPr>
              <a:t> </a:t>
            </a:r>
            <a:r>
              <a:rPr lang="nb-NO" sz="900" err="1">
                <a:solidFill>
                  <a:schemeClr val="tx1"/>
                </a:solidFill>
              </a:rPr>
              <a:t>analysis</a:t>
            </a:r>
            <a:r>
              <a:rPr lang="nb-NO" sz="900">
                <a:solidFill>
                  <a:schemeClr val="tx1"/>
                </a:solidFill>
              </a:rPr>
              <a:t> of </a:t>
            </a:r>
            <a:r>
              <a:rPr lang="nb-NO" sz="900" err="1">
                <a:solidFill>
                  <a:schemeClr val="tx1"/>
                </a:solidFill>
              </a:rPr>
              <a:t>floating</a:t>
            </a:r>
            <a:r>
              <a:rPr lang="nb-NO" sz="900">
                <a:solidFill>
                  <a:schemeClr val="tx1"/>
                </a:solidFill>
              </a:rPr>
              <a:t> </a:t>
            </a:r>
            <a:r>
              <a:rPr lang="nb-NO" sz="900" err="1">
                <a:solidFill>
                  <a:schemeClr val="tx1"/>
                </a:solidFill>
              </a:rPr>
              <a:t>wind</a:t>
            </a:r>
            <a:r>
              <a:rPr lang="nb-NO" sz="900">
                <a:solidFill>
                  <a:schemeClr val="tx1"/>
                </a:solidFill>
              </a:rPr>
              <a:t> </a:t>
            </a:r>
            <a:r>
              <a:rPr lang="nb-NO" sz="900" err="1">
                <a:solidFill>
                  <a:schemeClr val="tx1"/>
                </a:solidFill>
              </a:rPr>
              <a:t>turbines</a:t>
            </a:r>
            <a:endParaRPr lang="nb-NO" sz="900">
              <a:solidFill>
                <a:schemeClr val="tx1"/>
              </a:solidFill>
            </a:endParaRPr>
          </a:p>
          <a:p>
            <a:pPr>
              <a:lnSpc>
                <a:spcPct val="113000"/>
              </a:lnSpc>
              <a:spcBef>
                <a:spcPts val="450"/>
              </a:spcBef>
            </a:pPr>
            <a:r>
              <a:rPr lang="nb-NO" sz="900">
                <a:solidFill>
                  <a:schemeClr val="tx1"/>
                </a:solidFill>
              </a:rPr>
              <a:t>IEC TS 61400-3-2 Design </a:t>
            </a:r>
            <a:r>
              <a:rPr lang="nb-NO" sz="900" err="1">
                <a:solidFill>
                  <a:schemeClr val="tx1"/>
                </a:solidFill>
              </a:rPr>
              <a:t>requirements</a:t>
            </a:r>
            <a:r>
              <a:rPr lang="nb-NO" sz="900">
                <a:solidFill>
                  <a:schemeClr val="tx1"/>
                </a:solidFill>
              </a:rPr>
              <a:t> for </a:t>
            </a:r>
            <a:r>
              <a:rPr lang="nb-NO" sz="900" err="1">
                <a:solidFill>
                  <a:schemeClr val="tx1"/>
                </a:solidFill>
              </a:rPr>
              <a:t>floating</a:t>
            </a:r>
            <a:r>
              <a:rPr lang="nb-NO" sz="900">
                <a:solidFill>
                  <a:schemeClr val="tx1"/>
                </a:solidFill>
              </a:rPr>
              <a:t> offshore </a:t>
            </a:r>
            <a:r>
              <a:rPr lang="nb-NO" sz="900" err="1">
                <a:solidFill>
                  <a:schemeClr val="tx1"/>
                </a:solidFill>
              </a:rPr>
              <a:t>wind</a:t>
            </a:r>
            <a:r>
              <a:rPr lang="nb-NO" sz="900">
                <a:solidFill>
                  <a:schemeClr val="tx1"/>
                </a:solidFill>
              </a:rPr>
              <a:t> </a:t>
            </a:r>
            <a:r>
              <a:rPr lang="nb-NO" sz="900" err="1">
                <a:solidFill>
                  <a:schemeClr val="tx1"/>
                </a:solidFill>
              </a:rPr>
              <a:t>turbines</a:t>
            </a:r>
            <a:r>
              <a:rPr lang="nb-NO" sz="900">
                <a:solidFill>
                  <a:schemeClr val="tx1"/>
                </a:solidFill>
              </a:rPr>
              <a:t> (under oppdatering til full standard IEC 61400-3-2)</a:t>
            </a:r>
          </a:p>
          <a:p>
            <a:pPr>
              <a:lnSpc>
                <a:spcPct val="113000"/>
              </a:lnSpc>
              <a:spcBef>
                <a:spcPts val="450"/>
              </a:spcBef>
            </a:pPr>
            <a:endParaRPr lang="nb-NO" sz="900">
              <a:solidFill>
                <a:schemeClr val="tx1"/>
              </a:solidFill>
            </a:endParaRPr>
          </a:p>
        </p:txBody>
      </p:sp>
      <p:sp>
        <p:nvSpPr>
          <p:cNvPr id="46" name="Rectangle: Rounded Corners 45">
            <a:extLst>
              <a:ext uri="{FF2B5EF4-FFF2-40B4-BE49-F238E27FC236}">
                <a16:creationId xmlns:a16="http://schemas.microsoft.com/office/drawing/2014/main" id="{3ED2FC7D-5EF4-4457-B970-CBBE73C8C59A}"/>
              </a:ext>
            </a:extLst>
          </p:cNvPr>
          <p:cNvSpPr/>
          <p:nvPr/>
        </p:nvSpPr>
        <p:spPr>
          <a:xfrm>
            <a:off x="5194290" y="3963471"/>
            <a:ext cx="3449045" cy="792284"/>
          </a:xfrm>
          <a:prstGeom prst="roundRect">
            <a:avLst>
              <a:gd name="adj" fmla="val 16667"/>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3000"/>
              </a:lnSpc>
              <a:spcBef>
                <a:spcPts val="450"/>
              </a:spcBef>
            </a:pPr>
            <a:r>
              <a:rPr lang="nb-NO" sz="900" b="1">
                <a:solidFill>
                  <a:schemeClr val="tx1"/>
                </a:solidFill>
              </a:rPr>
              <a:t>Dynamic </a:t>
            </a:r>
            <a:r>
              <a:rPr lang="nb-NO" sz="900" b="1" err="1">
                <a:solidFill>
                  <a:schemeClr val="tx1"/>
                </a:solidFill>
              </a:rPr>
              <a:t>cable</a:t>
            </a:r>
            <a:endParaRPr lang="nb-NO" sz="900" b="1">
              <a:solidFill>
                <a:schemeClr val="tx1"/>
              </a:solidFill>
            </a:endParaRPr>
          </a:p>
          <a:p>
            <a:pPr>
              <a:lnSpc>
                <a:spcPct val="113000"/>
              </a:lnSpc>
              <a:spcBef>
                <a:spcPts val="450"/>
              </a:spcBef>
            </a:pPr>
            <a:r>
              <a:rPr lang="nb-NO" sz="900">
                <a:solidFill>
                  <a:schemeClr val="tx1"/>
                </a:solidFill>
              </a:rPr>
              <a:t>DNV-ST-0119 </a:t>
            </a:r>
            <a:r>
              <a:rPr lang="nb-NO" sz="900" err="1">
                <a:solidFill>
                  <a:schemeClr val="tx1"/>
                </a:solidFill>
              </a:rPr>
              <a:t>Floating</a:t>
            </a:r>
            <a:r>
              <a:rPr lang="nb-NO" sz="900">
                <a:solidFill>
                  <a:schemeClr val="tx1"/>
                </a:solidFill>
              </a:rPr>
              <a:t> </a:t>
            </a:r>
            <a:r>
              <a:rPr lang="nb-NO" sz="900" err="1">
                <a:solidFill>
                  <a:schemeClr val="tx1"/>
                </a:solidFill>
              </a:rPr>
              <a:t>wind</a:t>
            </a:r>
            <a:r>
              <a:rPr lang="nb-NO" sz="900">
                <a:solidFill>
                  <a:schemeClr val="tx1"/>
                </a:solidFill>
              </a:rPr>
              <a:t> turbine </a:t>
            </a:r>
            <a:r>
              <a:rPr lang="nb-NO" sz="900" err="1">
                <a:solidFill>
                  <a:schemeClr val="tx1"/>
                </a:solidFill>
              </a:rPr>
              <a:t>structures</a:t>
            </a:r>
            <a:endParaRPr lang="nb-NO" sz="900">
              <a:solidFill>
                <a:schemeClr val="tx1"/>
              </a:solidFill>
            </a:endParaRPr>
          </a:p>
          <a:p>
            <a:pPr>
              <a:lnSpc>
                <a:spcPct val="113000"/>
              </a:lnSpc>
              <a:spcBef>
                <a:spcPts val="450"/>
              </a:spcBef>
            </a:pPr>
            <a:r>
              <a:rPr lang="nb-NO" sz="900">
                <a:solidFill>
                  <a:schemeClr val="tx1"/>
                </a:solidFill>
              </a:rPr>
              <a:t>DNV-ST-0359, DNV-RP-0360, ISO 13628-5, API </a:t>
            </a:r>
            <a:r>
              <a:rPr lang="nb-NO" sz="900" err="1">
                <a:solidFill>
                  <a:schemeClr val="tx1"/>
                </a:solidFill>
              </a:rPr>
              <a:t>Spec</a:t>
            </a:r>
            <a:r>
              <a:rPr lang="nb-NO" sz="900">
                <a:solidFill>
                  <a:schemeClr val="tx1"/>
                </a:solidFill>
              </a:rPr>
              <a:t>. 17E etc</a:t>
            </a:r>
          </a:p>
        </p:txBody>
      </p:sp>
      <p:sp>
        <p:nvSpPr>
          <p:cNvPr id="47" name="Rectangle: Rounded Corners 46">
            <a:extLst>
              <a:ext uri="{FF2B5EF4-FFF2-40B4-BE49-F238E27FC236}">
                <a16:creationId xmlns:a16="http://schemas.microsoft.com/office/drawing/2014/main" id="{EE3B44FF-0444-4FB3-8E3D-DF886E1B63BC}"/>
              </a:ext>
            </a:extLst>
          </p:cNvPr>
          <p:cNvSpPr/>
          <p:nvPr/>
        </p:nvSpPr>
        <p:spPr>
          <a:xfrm>
            <a:off x="650446" y="2632383"/>
            <a:ext cx="2455745" cy="2015402"/>
          </a:xfrm>
          <a:prstGeom prst="roundRect">
            <a:avLst>
              <a:gd name="adj" fmla="val 14779"/>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nSpc>
                <a:spcPct val="113000"/>
              </a:lnSpc>
              <a:spcBef>
                <a:spcPts val="450"/>
              </a:spcBef>
            </a:pPr>
            <a:r>
              <a:rPr lang="en-GB" sz="900" b="1">
                <a:solidFill>
                  <a:schemeClr val="tx1"/>
                </a:solidFill>
              </a:rPr>
              <a:t>Substation</a:t>
            </a:r>
          </a:p>
          <a:p>
            <a:pPr marL="171450" indent="-171450">
              <a:lnSpc>
                <a:spcPct val="113000"/>
              </a:lnSpc>
              <a:spcBef>
                <a:spcPts val="450"/>
              </a:spcBef>
              <a:buFont typeface="Arial" panose="020B0604020202020204" pitchFamily="34" charset="0"/>
              <a:buChar char="•"/>
            </a:pPr>
            <a:r>
              <a:rPr lang="nb-NO" sz="900">
                <a:solidFill>
                  <a:schemeClr val="tx1"/>
                </a:solidFill>
              </a:rPr>
              <a:t>Ingen etablerte standarder for flytende substasjon per nå ( nov-2021)</a:t>
            </a:r>
          </a:p>
          <a:p>
            <a:pPr marL="171450" indent="-171450">
              <a:lnSpc>
                <a:spcPct val="112999"/>
              </a:lnSpc>
              <a:spcBef>
                <a:spcPts val="450"/>
              </a:spcBef>
              <a:buFont typeface="Arial" panose="020B0604020202020204" pitchFamily="34" charset="0"/>
              <a:buChar char="•"/>
            </a:pPr>
            <a:r>
              <a:rPr lang="nb-NO" sz="900">
                <a:solidFill>
                  <a:schemeClr val="tx1"/>
                </a:solidFill>
              </a:rPr>
              <a:t>DNV-ST-0145 kan brukes som et utgangspunkt (inneholder </a:t>
            </a:r>
            <a:r>
              <a:rPr lang="nb-NO" sz="900">
                <a:solidFill>
                  <a:schemeClr val="tx1"/>
                </a:solidFill>
                <a:ea typeface="+mn-lt"/>
                <a:cs typeface="+mn-lt"/>
              </a:rPr>
              <a:t>relevante tekniske krav for topside)</a:t>
            </a:r>
          </a:p>
          <a:p>
            <a:pPr marL="171450" indent="-171450">
              <a:lnSpc>
                <a:spcPct val="112999"/>
              </a:lnSpc>
              <a:spcBef>
                <a:spcPts val="450"/>
              </a:spcBef>
              <a:buFont typeface="Arial" panose="020B0604020202020204" pitchFamily="34" charset="0"/>
              <a:buChar char="•"/>
            </a:pPr>
            <a:r>
              <a:rPr lang="nb-NO" sz="900">
                <a:solidFill>
                  <a:schemeClr val="tx1"/>
                </a:solidFill>
                <a:ea typeface="Verdana"/>
              </a:rPr>
              <a:t>Kan supplementers med for eksempel DNV-OS-C103 Structural design of column stabilized units</a:t>
            </a:r>
          </a:p>
          <a:p>
            <a:pPr marL="171450" indent="-171450">
              <a:lnSpc>
                <a:spcPct val="112999"/>
              </a:lnSpc>
              <a:spcBef>
                <a:spcPts val="450"/>
              </a:spcBef>
              <a:buFont typeface="Arial" panose="020B0604020202020204" pitchFamily="34" charset="0"/>
              <a:buChar char="•"/>
            </a:pPr>
            <a:r>
              <a:rPr lang="nb-NO" sz="900">
                <a:solidFill>
                  <a:schemeClr val="tx1"/>
                </a:solidFill>
                <a:ea typeface="Verdana"/>
              </a:rPr>
              <a:t>JIP er i initieringsfase</a:t>
            </a:r>
          </a:p>
        </p:txBody>
      </p:sp>
    </p:spTree>
    <p:extLst>
      <p:ext uri="{BB962C8B-B14F-4D97-AF65-F5344CB8AC3E}">
        <p14:creationId xmlns:p14="http://schemas.microsoft.com/office/powerpoint/2010/main" val="9931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4F3D6F-2905-4611-9339-36D0B02B89A1}"/>
              </a:ext>
            </a:extLst>
          </p:cNvPr>
          <p:cNvPicPr>
            <a:picLocks noChangeAspect="1"/>
          </p:cNvPicPr>
          <p:nvPr/>
        </p:nvPicPr>
        <p:blipFill>
          <a:blip r:embed="rId3"/>
          <a:stretch>
            <a:fillRect/>
          </a:stretch>
        </p:blipFill>
        <p:spPr>
          <a:xfrm>
            <a:off x="6260779" y="851055"/>
            <a:ext cx="1764882" cy="2484000"/>
          </a:xfrm>
          <a:prstGeom prst="rect">
            <a:avLst/>
          </a:prstGeom>
          <a:ln>
            <a:noFill/>
          </a:ln>
          <a:effectLst>
            <a:outerShdw blurRad="292100" dist="139700" dir="2700000" algn="tl" rotWithShape="0">
              <a:srgbClr val="333333">
                <a:alpha val="65000"/>
              </a:srgbClr>
            </a:outerShdw>
          </a:effectLst>
        </p:spPr>
      </p:pic>
      <p:sp>
        <p:nvSpPr>
          <p:cNvPr id="12" name="Title 11">
            <a:extLst>
              <a:ext uri="{FF2B5EF4-FFF2-40B4-BE49-F238E27FC236}">
                <a16:creationId xmlns:a16="http://schemas.microsoft.com/office/drawing/2014/main" id="{F0B82B79-56B2-4C9E-930A-8F7741CA0CD7}"/>
              </a:ext>
            </a:extLst>
          </p:cNvPr>
          <p:cNvSpPr>
            <a:spLocks noGrp="1"/>
          </p:cNvSpPr>
          <p:nvPr>
            <p:ph type="title"/>
          </p:nvPr>
        </p:nvSpPr>
        <p:spPr/>
        <p:txBody>
          <a:bodyPr/>
          <a:lstStyle/>
          <a:p>
            <a:r>
              <a:rPr lang="nb-NO">
                <a:solidFill>
                  <a:srgbClr val="53726D"/>
                </a:solidFill>
              </a:rPr>
              <a:t>Sertifisering</a:t>
            </a:r>
          </a:p>
        </p:txBody>
      </p:sp>
      <p:sp>
        <p:nvSpPr>
          <p:cNvPr id="5" name="Text Placeholder 4">
            <a:extLst>
              <a:ext uri="{FF2B5EF4-FFF2-40B4-BE49-F238E27FC236}">
                <a16:creationId xmlns:a16="http://schemas.microsoft.com/office/drawing/2014/main" id="{535C2960-86B5-4CC8-A90E-0205E00269AB}"/>
              </a:ext>
            </a:extLst>
          </p:cNvPr>
          <p:cNvSpPr>
            <a:spLocks noGrp="1"/>
          </p:cNvSpPr>
          <p:nvPr>
            <p:ph type="body" sz="quarter" idx="13"/>
          </p:nvPr>
        </p:nvSpPr>
        <p:spPr/>
        <p:txBody>
          <a:bodyPr/>
          <a:lstStyle/>
          <a:p>
            <a:r>
              <a:rPr lang="en-GB"/>
              <a:t>IECRE og DNV</a:t>
            </a:r>
          </a:p>
          <a:p>
            <a:endParaRPr lang="en-GB"/>
          </a:p>
        </p:txBody>
      </p:sp>
      <p:pic>
        <p:nvPicPr>
          <p:cNvPr id="10" name="Picture 9">
            <a:extLst>
              <a:ext uri="{FF2B5EF4-FFF2-40B4-BE49-F238E27FC236}">
                <a16:creationId xmlns:a16="http://schemas.microsoft.com/office/drawing/2014/main" id="{4A416A34-F14E-4D5D-A199-9078BA4B3C5C}"/>
              </a:ext>
            </a:extLst>
          </p:cNvPr>
          <p:cNvPicPr>
            <a:picLocks noChangeAspect="1"/>
          </p:cNvPicPr>
          <p:nvPr/>
        </p:nvPicPr>
        <p:blipFill>
          <a:blip r:embed="rId4"/>
          <a:stretch>
            <a:fillRect/>
          </a:stretch>
        </p:blipFill>
        <p:spPr>
          <a:xfrm>
            <a:off x="4499334" y="2113196"/>
            <a:ext cx="1770057" cy="24840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B1FB806-6F22-4828-8FCE-98BCD5BC01C2}"/>
              </a:ext>
            </a:extLst>
          </p:cNvPr>
          <p:cNvPicPr>
            <a:picLocks noChangeAspect="1"/>
          </p:cNvPicPr>
          <p:nvPr/>
        </p:nvPicPr>
        <p:blipFill>
          <a:blip r:embed="rId5"/>
          <a:stretch>
            <a:fillRect/>
          </a:stretch>
        </p:blipFill>
        <p:spPr>
          <a:xfrm>
            <a:off x="2514992" y="1486918"/>
            <a:ext cx="1772403" cy="24840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331E624-FC04-4072-8C36-CE67E93013AF}"/>
              </a:ext>
            </a:extLst>
          </p:cNvPr>
          <p:cNvPicPr>
            <a:picLocks noChangeAspect="1"/>
          </p:cNvPicPr>
          <p:nvPr/>
        </p:nvPicPr>
        <p:blipFill>
          <a:blip r:embed="rId6"/>
          <a:stretch>
            <a:fillRect/>
          </a:stretch>
        </p:blipFill>
        <p:spPr>
          <a:xfrm>
            <a:off x="672556" y="2096304"/>
            <a:ext cx="1753428" cy="2484000"/>
          </a:xfrm>
          <a:prstGeom prst="rect">
            <a:avLst/>
          </a:prstGeom>
          <a:ln>
            <a:noFill/>
          </a:ln>
          <a:effectLst>
            <a:outerShdw blurRad="292100" dist="139700" dir="2700000" algn="tl" rotWithShape="0">
              <a:srgbClr val="333333">
                <a:alpha val="65000"/>
              </a:srgbClr>
            </a:outerShdw>
          </a:effectLst>
        </p:spPr>
      </p:pic>
      <p:sp>
        <p:nvSpPr>
          <p:cNvPr id="8" name="Slide Number Placeholder 3">
            <a:extLst>
              <a:ext uri="{FF2B5EF4-FFF2-40B4-BE49-F238E27FC236}">
                <a16:creationId xmlns:a16="http://schemas.microsoft.com/office/drawing/2014/main" id="{1645C78A-E5EF-4EA6-8A5F-D3AC141C9968}"/>
              </a:ext>
            </a:extLst>
          </p:cNvPr>
          <p:cNvSpPr>
            <a:spLocks noGrp="1"/>
          </p:cNvSpPr>
          <p:nvPr>
            <p:ph type="sldNum" sz="quarter" idx="12"/>
          </p:nvPr>
        </p:nvSpPr>
        <p:spPr>
          <a:xfrm>
            <a:off x="8735464" y="4873108"/>
            <a:ext cx="317178" cy="241992"/>
          </a:xfrm>
        </p:spPr>
        <p:txBody>
          <a:bodyPr/>
          <a:lstStyle/>
          <a:p>
            <a:fld id="{5BA07366-CB75-4AA8-9E5B-928B849F427C}" type="slidenum">
              <a:rPr lang="en-GB" smtClean="0"/>
              <a:pPr/>
              <a:t>29</a:t>
            </a:fld>
            <a:endParaRPr lang="en-GB"/>
          </a:p>
        </p:txBody>
      </p:sp>
    </p:spTree>
    <p:extLst>
      <p:ext uri="{BB962C8B-B14F-4D97-AF65-F5344CB8AC3E}">
        <p14:creationId xmlns:p14="http://schemas.microsoft.com/office/powerpoint/2010/main" val="287840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3D0E4C-6591-4958-AC4D-8FD19316E6E2}"/>
              </a:ext>
            </a:extLst>
          </p:cNvPr>
          <p:cNvSpPr>
            <a:spLocks noGrp="1"/>
          </p:cNvSpPr>
          <p:nvPr>
            <p:ph type="title"/>
          </p:nvPr>
        </p:nvSpPr>
        <p:spPr>
          <a:xfrm>
            <a:off x="718457" y="793568"/>
            <a:ext cx="7916091" cy="453935"/>
          </a:xfrm>
        </p:spPr>
        <p:txBody>
          <a:bodyPr>
            <a:noAutofit/>
          </a:bodyPr>
          <a:lstStyle/>
          <a:p>
            <a:r>
              <a:rPr lang="nb-NO" sz="2400" b="1">
                <a:solidFill>
                  <a:srgbClr val="71A087"/>
                </a:solidFill>
              </a:rPr>
              <a:t>Strategiske målsetninger - </a:t>
            </a:r>
            <a:r>
              <a:rPr lang="nb-NO" sz="2400">
                <a:solidFill>
                  <a:srgbClr val="71A087"/>
                </a:solidFill>
              </a:rPr>
              <a:t>Norsk olje og gass skal bidra til </a:t>
            </a:r>
            <a:br>
              <a:rPr lang="nb-NO" sz="2400" b="1"/>
            </a:br>
            <a:endParaRPr lang="nb-NO" sz="2400" b="1"/>
          </a:p>
        </p:txBody>
      </p:sp>
      <p:sp>
        <p:nvSpPr>
          <p:cNvPr id="3" name="Plassholder for innhold 2">
            <a:extLst>
              <a:ext uri="{FF2B5EF4-FFF2-40B4-BE49-F238E27FC236}">
                <a16:creationId xmlns:a16="http://schemas.microsoft.com/office/drawing/2014/main" id="{35A95F47-5FEB-43D3-8D83-04D363972BC2}"/>
              </a:ext>
            </a:extLst>
          </p:cNvPr>
          <p:cNvSpPr>
            <a:spLocks noGrp="1"/>
          </p:cNvSpPr>
          <p:nvPr>
            <p:ph idx="1"/>
          </p:nvPr>
        </p:nvSpPr>
        <p:spPr>
          <a:xfrm>
            <a:off x="718457" y="1247503"/>
            <a:ext cx="7973850" cy="3350623"/>
          </a:xfrm>
        </p:spPr>
        <p:txBody>
          <a:bodyPr>
            <a:normAutofit fontScale="62500" lnSpcReduction="20000"/>
          </a:bodyPr>
          <a:lstStyle/>
          <a:p>
            <a:pPr>
              <a:buClr>
                <a:srgbClr val="709791"/>
              </a:buClr>
              <a:buFont typeface="Wingdings" panose="05000000000000000000" pitchFamily="2" charset="2"/>
              <a:buChar char="ü"/>
            </a:pPr>
            <a:endParaRPr lang="nb-NO"/>
          </a:p>
          <a:p>
            <a:pPr>
              <a:buClr>
                <a:srgbClr val="709791"/>
              </a:buClr>
              <a:buFont typeface="Wingdings" panose="05000000000000000000" pitchFamily="2" charset="2"/>
              <a:buChar char="ü"/>
            </a:pPr>
            <a:r>
              <a:rPr lang="nb-NO"/>
              <a:t>å utvikle en lønnsom og konkurransedyktig havvindnæring, som er attraktiv for nasjonale og internasjonale investorer</a:t>
            </a:r>
          </a:p>
          <a:p>
            <a:pPr>
              <a:buClr>
                <a:srgbClr val="709791"/>
              </a:buClr>
              <a:buFont typeface="Wingdings" panose="05000000000000000000" pitchFamily="2" charset="2"/>
              <a:buChar char="ü"/>
            </a:pPr>
            <a:endParaRPr lang="nb-NO"/>
          </a:p>
          <a:p>
            <a:pPr>
              <a:buClr>
                <a:srgbClr val="709791"/>
              </a:buClr>
              <a:buFont typeface="Wingdings" panose="05000000000000000000" pitchFamily="2" charset="2"/>
              <a:buChar char="ü"/>
            </a:pPr>
            <a:r>
              <a:rPr lang="nb-NO"/>
              <a:t>å skape arbeidsplasser gjennom utbygging- og produksjonsfasen av havvindanlegg på norsk sokkel, i tillegg til arbeidsplasser som følge av eksport av havvindteknologi</a:t>
            </a:r>
          </a:p>
          <a:p>
            <a:pPr>
              <a:buClr>
                <a:srgbClr val="709791"/>
              </a:buClr>
              <a:buFont typeface="Wingdings" panose="05000000000000000000" pitchFamily="2" charset="2"/>
              <a:buChar char="ü"/>
            </a:pPr>
            <a:endParaRPr lang="nb-NO"/>
          </a:p>
          <a:p>
            <a:pPr>
              <a:buClr>
                <a:srgbClr val="709791"/>
              </a:buClr>
              <a:buFont typeface="Wingdings" panose="05000000000000000000" pitchFamily="2" charset="2"/>
              <a:buChar char="ü"/>
            </a:pPr>
            <a:r>
              <a:rPr lang="nb-NO"/>
              <a:t>reduserte klimagassutslipp nasjonalt og globalt</a:t>
            </a:r>
          </a:p>
          <a:p>
            <a:pPr>
              <a:buClr>
                <a:srgbClr val="709791"/>
              </a:buClr>
              <a:buFont typeface="Wingdings" panose="05000000000000000000" pitchFamily="2" charset="2"/>
              <a:buChar char="ü"/>
            </a:pPr>
            <a:endParaRPr lang="nb-NO"/>
          </a:p>
          <a:p>
            <a:pPr>
              <a:buClr>
                <a:srgbClr val="709791"/>
              </a:buClr>
              <a:buFont typeface="Wingdings" panose="05000000000000000000" pitchFamily="2" charset="2"/>
              <a:buChar char="ü"/>
            </a:pPr>
            <a:r>
              <a:rPr lang="nb-NO"/>
              <a:t>sameksistens med fiskeri og skape synergier mellom næringsinteresser i havet.</a:t>
            </a:r>
          </a:p>
        </p:txBody>
      </p:sp>
      <p:sp>
        <p:nvSpPr>
          <p:cNvPr id="4" name="Slide Number Placeholder 3">
            <a:extLst>
              <a:ext uri="{FF2B5EF4-FFF2-40B4-BE49-F238E27FC236}">
                <a16:creationId xmlns:a16="http://schemas.microsoft.com/office/drawing/2014/main" id="{B1FE1D22-D85A-4477-B713-14174472196B}"/>
              </a:ext>
            </a:extLst>
          </p:cNvPr>
          <p:cNvSpPr txBox="1">
            <a:spLocks/>
          </p:cNvSpPr>
          <p:nvPr/>
        </p:nvSpPr>
        <p:spPr>
          <a:xfrm>
            <a:off x="8735464" y="4873108"/>
            <a:ext cx="317178" cy="241992"/>
          </a:xfrm>
          <a:prstGeom prst="rect">
            <a:avLst/>
          </a:prstGeom>
        </p:spPr>
        <p:txBody>
          <a:bodyPr/>
          <a:lstStyle>
            <a:defPPr>
              <a:defRPr lang="nb-NO"/>
            </a:defPPr>
            <a:lvl1pPr marL="0" algn="l" defTabSz="853867" rtl="0" eaLnBrk="1" latinLnBrk="0" hangingPunct="1">
              <a:defRPr sz="1700" kern="1200">
                <a:solidFill>
                  <a:schemeClr val="tx1"/>
                </a:solidFill>
                <a:latin typeface="+mn-lt"/>
                <a:ea typeface="+mn-ea"/>
                <a:cs typeface="+mn-cs"/>
              </a:defRPr>
            </a:lvl1pPr>
            <a:lvl2pPr marL="426933" algn="l" defTabSz="853867" rtl="0" eaLnBrk="1" latinLnBrk="0" hangingPunct="1">
              <a:defRPr sz="1700" kern="1200">
                <a:solidFill>
                  <a:schemeClr val="tx1"/>
                </a:solidFill>
                <a:latin typeface="+mn-lt"/>
                <a:ea typeface="+mn-ea"/>
                <a:cs typeface="+mn-cs"/>
              </a:defRPr>
            </a:lvl2pPr>
            <a:lvl3pPr marL="853867" algn="l" defTabSz="853867" rtl="0" eaLnBrk="1" latinLnBrk="0" hangingPunct="1">
              <a:defRPr sz="1700" kern="1200">
                <a:solidFill>
                  <a:schemeClr val="tx1"/>
                </a:solidFill>
                <a:latin typeface="+mn-lt"/>
                <a:ea typeface="+mn-ea"/>
                <a:cs typeface="+mn-cs"/>
              </a:defRPr>
            </a:lvl3pPr>
            <a:lvl4pPr marL="1280800" algn="l" defTabSz="853867" rtl="0" eaLnBrk="1" latinLnBrk="0" hangingPunct="1">
              <a:defRPr sz="1700" kern="1200">
                <a:solidFill>
                  <a:schemeClr val="tx1"/>
                </a:solidFill>
                <a:latin typeface="+mn-lt"/>
                <a:ea typeface="+mn-ea"/>
                <a:cs typeface="+mn-cs"/>
              </a:defRPr>
            </a:lvl4pPr>
            <a:lvl5pPr marL="1707733" algn="l" defTabSz="853867" rtl="0" eaLnBrk="1" latinLnBrk="0" hangingPunct="1">
              <a:defRPr sz="1700" kern="1200">
                <a:solidFill>
                  <a:schemeClr val="tx1"/>
                </a:solidFill>
                <a:latin typeface="+mn-lt"/>
                <a:ea typeface="+mn-ea"/>
                <a:cs typeface="+mn-cs"/>
              </a:defRPr>
            </a:lvl5pPr>
            <a:lvl6pPr marL="2134667" algn="l" defTabSz="853867" rtl="0" eaLnBrk="1" latinLnBrk="0" hangingPunct="1">
              <a:defRPr sz="1700" kern="1200">
                <a:solidFill>
                  <a:schemeClr val="tx1"/>
                </a:solidFill>
                <a:latin typeface="+mn-lt"/>
                <a:ea typeface="+mn-ea"/>
                <a:cs typeface="+mn-cs"/>
              </a:defRPr>
            </a:lvl6pPr>
            <a:lvl7pPr marL="2561600" algn="l" defTabSz="853867" rtl="0" eaLnBrk="1" latinLnBrk="0" hangingPunct="1">
              <a:defRPr sz="1700" kern="1200">
                <a:solidFill>
                  <a:schemeClr val="tx1"/>
                </a:solidFill>
                <a:latin typeface="+mn-lt"/>
                <a:ea typeface="+mn-ea"/>
                <a:cs typeface="+mn-cs"/>
              </a:defRPr>
            </a:lvl7pPr>
            <a:lvl8pPr marL="2988534" algn="l" defTabSz="853867" rtl="0" eaLnBrk="1" latinLnBrk="0" hangingPunct="1">
              <a:defRPr sz="1700" kern="1200">
                <a:solidFill>
                  <a:schemeClr val="tx1"/>
                </a:solidFill>
                <a:latin typeface="+mn-lt"/>
                <a:ea typeface="+mn-ea"/>
                <a:cs typeface="+mn-cs"/>
              </a:defRPr>
            </a:lvl8pPr>
            <a:lvl9pPr marL="3415467" algn="l" defTabSz="853867" rtl="0" eaLnBrk="1" latinLnBrk="0" hangingPunct="1">
              <a:defRPr sz="1700" kern="1200">
                <a:solidFill>
                  <a:schemeClr val="tx1"/>
                </a:solidFill>
                <a:latin typeface="+mn-lt"/>
                <a:ea typeface="+mn-ea"/>
                <a:cs typeface="+mn-cs"/>
              </a:defRPr>
            </a:lvl9pPr>
          </a:lstStyle>
          <a:p>
            <a:fld id="{0ECD7AB5-6537-4741-B594-27CBFDEE586D}" type="slidenum">
              <a:rPr lang="nb-NO" sz="800" smtClean="0"/>
              <a:pPr/>
              <a:t>3</a:t>
            </a:fld>
            <a:endParaRPr lang="nb-NO" sz="800"/>
          </a:p>
        </p:txBody>
      </p:sp>
    </p:spTree>
    <p:extLst>
      <p:ext uri="{BB962C8B-B14F-4D97-AF65-F5344CB8AC3E}">
        <p14:creationId xmlns:p14="http://schemas.microsoft.com/office/powerpoint/2010/main" val="372096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0B82B79-56B2-4C9E-930A-8F7741CA0CD7}"/>
              </a:ext>
            </a:extLst>
          </p:cNvPr>
          <p:cNvSpPr>
            <a:spLocks noGrp="1"/>
          </p:cNvSpPr>
          <p:nvPr>
            <p:ph type="title"/>
          </p:nvPr>
        </p:nvSpPr>
        <p:spPr/>
        <p:txBody>
          <a:bodyPr/>
          <a:lstStyle/>
          <a:p>
            <a:r>
              <a:rPr lang="nb-NO">
                <a:solidFill>
                  <a:srgbClr val="53726D"/>
                </a:solidFill>
              </a:rPr>
              <a:t>Hva er sertifisering innen havvind? </a:t>
            </a:r>
          </a:p>
        </p:txBody>
      </p:sp>
      <p:sp>
        <p:nvSpPr>
          <p:cNvPr id="2" name="Content Placeholder 1">
            <a:extLst>
              <a:ext uri="{FF2B5EF4-FFF2-40B4-BE49-F238E27FC236}">
                <a16:creationId xmlns:a16="http://schemas.microsoft.com/office/drawing/2014/main" id="{A67B78EB-791F-4AA9-82D2-7C40361999B8}"/>
              </a:ext>
            </a:extLst>
          </p:cNvPr>
          <p:cNvSpPr>
            <a:spLocks noGrp="1"/>
          </p:cNvSpPr>
          <p:nvPr>
            <p:ph sz="half" idx="1"/>
          </p:nvPr>
        </p:nvSpPr>
        <p:spPr>
          <a:xfrm>
            <a:off x="462911" y="1485152"/>
            <a:ext cx="5553535" cy="2470317"/>
          </a:xfrm>
        </p:spPr>
        <p:txBody>
          <a:bodyPr/>
          <a:lstStyle/>
          <a:p>
            <a:pPr marL="285750" indent="-285750">
              <a:buFont typeface="Arial" panose="020B0604020202020204" pitchFamily="34" charset="0"/>
              <a:buChar char="•"/>
            </a:pPr>
            <a:r>
              <a:rPr lang="nb-NO" sz="1600"/>
              <a:t>Sertifisering betyr at en uavhengig tredjepart bekrefter at spesifikke krav har blitt oppfylt. For havvind vil dette være krav fremsatt i standardene og eventuelle myndighetskrav.</a:t>
            </a:r>
          </a:p>
          <a:p>
            <a:pPr marL="285750" indent="-285750"/>
            <a:r>
              <a:rPr lang="nb-NO" sz="1600"/>
              <a:t>Sertifisering gjøres i form av verifikasjonsaktiviteter; både verifikasjon av dokumentasjon og ved tilstedeværelse på fabrikasjons-  og installasjon sted. </a:t>
            </a:r>
            <a:endParaRPr lang="nb-NO" sz="1600">
              <a:ea typeface="Cambria"/>
            </a:endParaRPr>
          </a:p>
          <a:p>
            <a:pPr marL="285750" indent="-285750">
              <a:buFont typeface="Arial" panose="020B0604020202020204" pitchFamily="34" charset="0"/>
              <a:buChar char="•"/>
            </a:pPr>
            <a:r>
              <a:rPr lang="nb-NO" sz="1600"/>
              <a:t>Sertifiserings spesifikasjoner beskriver aktivitetene per fase.</a:t>
            </a:r>
            <a:endParaRPr lang="nb-NO" sz="1600">
              <a:ea typeface="Cambria"/>
            </a:endParaRPr>
          </a:p>
          <a:p>
            <a:pPr marL="285750" indent="-285750">
              <a:buFont typeface="Arial" panose="020B0604020202020204" pitchFamily="34" charset="0"/>
              <a:buChar char="•"/>
            </a:pPr>
            <a:r>
              <a:rPr lang="nb-NO" sz="1600"/>
              <a:t>Motivasjon for sertifisering er både krav fra finansierings- og forsikringsbransjen, samt myndighetskrav i enkelte land.</a:t>
            </a:r>
            <a:endParaRPr lang="nb-NO" sz="1600">
              <a:ea typeface="Cambria"/>
            </a:endParaRPr>
          </a:p>
          <a:p>
            <a:pPr marL="268605" indent="-268605"/>
            <a:endParaRPr lang="nb-NO" sz="1600">
              <a:ea typeface="Cambria"/>
            </a:endParaRPr>
          </a:p>
        </p:txBody>
      </p:sp>
      <p:sp>
        <p:nvSpPr>
          <p:cNvPr id="4" name="Slide Number Placeholder 3">
            <a:extLst>
              <a:ext uri="{FF2B5EF4-FFF2-40B4-BE49-F238E27FC236}">
                <a16:creationId xmlns:a16="http://schemas.microsoft.com/office/drawing/2014/main" id="{C65A4188-4797-4C0E-92E7-577E986E2838}"/>
              </a:ext>
            </a:extLst>
          </p:cNvPr>
          <p:cNvSpPr>
            <a:spLocks noGrp="1"/>
          </p:cNvSpPr>
          <p:nvPr>
            <p:ph type="sldNum" sz="quarter" idx="12"/>
          </p:nvPr>
        </p:nvSpPr>
        <p:spPr/>
        <p:txBody>
          <a:bodyPr/>
          <a:lstStyle/>
          <a:p>
            <a:fld id="{5BA07366-CB75-4AA8-9E5B-928B849F427C}" type="slidenum">
              <a:rPr lang="en-GB" smtClean="0"/>
              <a:t>30</a:t>
            </a:fld>
            <a:endParaRPr lang="en-GB"/>
          </a:p>
        </p:txBody>
      </p:sp>
      <p:pic>
        <p:nvPicPr>
          <p:cNvPr id="14" name="Rectangle 6" descr="100_0460">
            <a:extLst>
              <a:ext uri="{FF2B5EF4-FFF2-40B4-BE49-F238E27FC236}">
                <a16:creationId xmlns:a16="http://schemas.microsoft.com/office/drawing/2014/main" id="{94DB44C9-B54B-48F3-94B2-659D1742D3F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66620" y="3212403"/>
            <a:ext cx="2383857" cy="137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Content Placeholder 16">
            <a:extLst>
              <a:ext uri="{FF2B5EF4-FFF2-40B4-BE49-F238E27FC236}">
                <a16:creationId xmlns:a16="http://schemas.microsoft.com/office/drawing/2014/main" id="{2196ACF7-5D6B-4DB0-9744-04397F509311}"/>
              </a:ext>
            </a:extLst>
          </p:cNvPr>
          <p:cNvPicPr>
            <a:picLocks noGrp="1" noChangeAspect="1"/>
          </p:cNvPicPr>
          <p:nvPr>
            <p:ph sz="half" idx="2"/>
          </p:nvPr>
        </p:nvPicPr>
        <p:blipFill>
          <a:blip r:embed="rId4"/>
          <a:stretch>
            <a:fillRect/>
          </a:stretch>
        </p:blipFill>
        <p:spPr>
          <a:xfrm>
            <a:off x="6191776" y="1485152"/>
            <a:ext cx="2352218" cy="1574040"/>
          </a:xfrm>
          <a:prstGeom prst="rect">
            <a:avLst/>
          </a:prstGeom>
        </p:spPr>
      </p:pic>
    </p:spTree>
    <p:extLst>
      <p:ext uri="{BB962C8B-B14F-4D97-AF65-F5344CB8AC3E}">
        <p14:creationId xmlns:p14="http://schemas.microsoft.com/office/powerpoint/2010/main" val="1777231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0B82B79-56B2-4C9E-930A-8F7741CA0CD7}"/>
              </a:ext>
            </a:extLst>
          </p:cNvPr>
          <p:cNvSpPr>
            <a:spLocks noGrp="1"/>
          </p:cNvSpPr>
          <p:nvPr>
            <p:ph type="title"/>
          </p:nvPr>
        </p:nvSpPr>
        <p:spPr>
          <a:xfrm>
            <a:off x="457200" y="240846"/>
            <a:ext cx="8229600" cy="548636"/>
          </a:xfrm>
        </p:spPr>
        <p:txBody>
          <a:bodyPr/>
          <a:lstStyle/>
          <a:p>
            <a:r>
              <a:rPr lang="nb-NO">
                <a:solidFill>
                  <a:srgbClr val="53726D"/>
                </a:solidFill>
              </a:rPr>
              <a:t>Sertifiseringsbegreper brukt i havvind</a:t>
            </a:r>
          </a:p>
        </p:txBody>
      </p:sp>
      <p:sp>
        <p:nvSpPr>
          <p:cNvPr id="3" name="Content Placeholder 2">
            <a:extLst>
              <a:ext uri="{FF2B5EF4-FFF2-40B4-BE49-F238E27FC236}">
                <a16:creationId xmlns:a16="http://schemas.microsoft.com/office/drawing/2014/main" id="{B79F4957-5504-46F1-A9EF-6019A0D09EB2}"/>
              </a:ext>
            </a:extLst>
          </p:cNvPr>
          <p:cNvSpPr>
            <a:spLocks noGrp="1"/>
          </p:cNvSpPr>
          <p:nvPr>
            <p:ph idx="1"/>
          </p:nvPr>
        </p:nvSpPr>
        <p:spPr>
          <a:xfrm>
            <a:off x="406002" y="999529"/>
            <a:ext cx="2556000" cy="2122712"/>
          </a:xfrm>
        </p:spPr>
        <p:txBody>
          <a:bodyPr/>
          <a:lstStyle/>
          <a:p>
            <a:pPr marL="0" indent="0">
              <a:buNone/>
            </a:pPr>
            <a:r>
              <a:rPr lang="nb-NO" sz="1100" b="1">
                <a:solidFill>
                  <a:srgbClr val="000000"/>
                </a:solidFill>
                <a:latin typeface="Cambria" panose="02040503050406030204" pitchFamily="18" charset="0"/>
              </a:rPr>
              <a:t>Komponent</a:t>
            </a:r>
          </a:p>
          <a:p>
            <a:r>
              <a:rPr lang="nb-NO" sz="1100" b="1">
                <a:solidFill>
                  <a:srgbClr val="000000"/>
                </a:solidFill>
                <a:latin typeface="Cambria" panose="02040503050406030204" pitchFamily="18" charset="0"/>
              </a:rPr>
              <a:t>Komponentsertifisering</a:t>
            </a:r>
            <a:r>
              <a:rPr lang="nb-NO" sz="1100">
                <a:solidFill>
                  <a:srgbClr val="000000"/>
                </a:solidFill>
                <a:latin typeface="Cambria" panose="02040503050406030204" pitchFamily="18" charset="0"/>
              </a:rPr>
              <a:t> sikrer at en komponent er designet, testet og fabrikkert i henhold til gitte krav, og at forventet kvalitet er ivaretatt ved masseproduksjon. </a:t>
            </a:r>
          </a:p>
          <a:p>
            <a:r>
              <a:rPr lang="nb-NO" sz="1100" b="0" i="0" u="none" strike="noStrike" baseline="0">
                <a:solidFill>
                  <a:srgbClr val="000000"/>
                </a:solidFill>
                <a:latin typeface="Cambria" panose="02040503050406030204" pitchFamily="18" charset="0"/>
              </a:rPr>
              <a:t>Eksempler på komponenter: rotorblad, generator, girkasse, brems, kobling og girsystem. Ankerliner og kraner kan også være sertifiserte komponenter.</a:t>
            </a:r>
          </a:p>
        </p:txBody>
      </p:sp>
      <p:sp>
        <p:nvSpPr>
          <p:cNvPr id="5" name="Content Placeholder 4">
            <a:extLst>
              <a:ext uri="{FF2B5EF4-FFF2-40B4-BE49-F238E27FC236}">
                <a16:creationId xmlns:a16="http://schemas.microsoft.com/office/drawing/2014/main" id="{2FA19758-EE02-4637-A078-1C68E0F3C2A4}"/>
              </a:ext>
            </a:extLst>
          </p:cNvPr>
          <p:cNvSpPr>
            <a:spLocks noGrp="1"/>
          </p:cNvSpPr>
          <p:nvPr>
            <p:ph sz="half" idx="2"/>
          </p:nvPr>
        </p:nvSpPr>
        <p:spPr>
          <a:xfrm>
            <a:off x="3203847" y="999529"/>
            <a:ext cx="2556000" cy="2535882"/>
          </a:xfrm>
        </p:spPr>
        <p:txBody>
          <a:bodyPr/>
          <a:lstStyle/>
          <a:p>
            <a:pPr marL="0" indent="0">
              <a:buNone/>
            </a:pPr>
            <a:r>
              <a:rPr lang="nb-NO" sz="1100" b="1">
                <a:solidFill>
                  <a:srgbClr val="000000"/>
                </a:solidFill>
                <a:latin typeface="Cambria" panose="02040503050406030204" pitchFamily="18" charset="0"/>
              </a:rPr>
              <a:t>Vindturbin </a:t>
            </a:r>
          </a:p>
          <a:p>
            <a:pPr marL="268605" indent="-268605"/>
            <a:r>
              <a:rPr lang="nb-NO" sz="1100" b="1">
                <a:solidFill>
                  <a:srgbClr val="000000"/>
                </a:solidFill>
                <a:latin typeface="Cambria"/>
                <a:ea typeface="Cambria"/>
              </a:rPr>
              <a:t>Typesertifisering</a:t>
            </a:r>
            <a:r>
              <a:rPr lang="nb-NO" sz="1100">
                <a:solidFill>
                  <a:srgbClr val="000000"/>
                </a:solidFill>
                <a:latin typeface="Cambria"/>
                <a:ea typeface="Cambria"/>
              </a:rPr>
              <a:t>  er begrep som brukes for sertifisering av sammenstilte vindturbinsystem inkludert rotor, </a:t>
            </a:r>
            <a:r>
              <a:rPr lang="nb-NO" sz="1100" err="1">
                <a:solidFill>
                  <a:srgbClr val="000000"/>
                </a:solidFill>
                <a:latin typeface="Cambria"/>
                <a:ea typeface="Cambria"/>
              </a:rPr>
              <a:t>nacelle</a:t>
            </a:r>
            <a:r>
              <a:rPr lang="nb-NO" sz="1100">
                <a:solidFill>
                  <a:srgbClr val="000000"/>
                </a:solidFill>
                <a:latin typeface="Cambria"/>
                <a:ea typeface="Cambria"/>
              </a:rPr>
              <a:t> med komponenter og evt. tårn.</a:t>
            </a:r>
          </a:p>
          <a:p>
            <a:r>
              <a:rPr lang="nb-NO" sz="1100">
                <a:solidFill>
                  <a:srgbClr val="000000"/>
                </a:solidFill>
                <a:latin typeface="Cambria" panose="02040503050406030204" pitchFamily="18" charset="0"/>
              </a:rPr>
              <a:t>Typesertifikat sikrer at  vindturbinsystemet er designet, testet og fabrikkert i henhold til gitte krav og lastkondisjoner.</a:t>
            </a:r>
          </a:p>
          <a:p>
            <a:r>
              <a:rPr lang="nb-NO" sz="1100">
                <a:solidFill>
                  <a:srgbClr val="000000"/>
                </a:solidFill>
                <a:latin typeface="Cambria" panose="02040503050406030204" pitchFamily="18" charset="0"/>
              </a:rPr>
              <a:t>Typesertifisering sikrer at turbinene tilfredsstiller disse kravene også ved masseproduksjon av mange enheter. </a:t>
            </a:r>
          </a:p>
        </p:txBody>
      </p:sp>
      <p:sp>
        <p:nvSpPr>
          <p:cNvPr id="6" name="Content Placeholder 5">
            <a:extLst>
              <a:ext uri="{FF2B5EF4-FFF2-40B4-BE49-F238E27FC236}">
                <a16:creationId xmlns:a16="http://schemas.microsoft.com/office/drawing/2014/main" id="{6A6D0CD5-72BD-49F1-B7C2-86607E34F3D7}"/>
              </a:ext>
            </a:extLst>
          </p:cNvPr>
          <p:cNvSpPr>
            <a:spLocks noGrp="1"/>
          </p:cNvSpPr>
          <p:nvPr>
            <p:ph sz="quarter" idx="13"/>
          </p:nvPr>
        </p:nvSpPr>
        <p:spPr>
          <a:xfrm>
            <a:off x="6179464" y="999529"/>
            <a:ext cx="2556000" cy="1815802"/>
          </a:xfrm>
        </p:spPr>
        <p:txBody>
          <a:bodyPr>
            <a:noAutofit/>
          </a:bodyPr>
          <a:lstStyle/>
          <a:p>
            <a:pPr marL="0" indent="0">
              <a:buNone/>
            </a:pPr>
            <a:r>
              <a:rPr lang="nb-NO" sz="1100" b="1" i="0" u="none" strike="noStrike" baseline="0">
                <a:solidFill>
                  <a:srgbClr val="000000"/>
                </a:solidFill>
                <a:latin typeface="Cambria" panose="02040503050406030204" pitchFamily="18" charset="0"/>
              </a:rPr>
              <a:t>Vindpark</a:t>
            </a:r>
          </a:p>
          <a:p>
            <a:r>
              <a:rPr lang="nb-NO" sz="1100" b="1" i="0" u="none" strike="noStrike" baseline="0">
                <a:solidFill>
                  <a:srgbClr val="000000"/>
                </a:solidFill>
                <a:latin typeface="Cambria" panose="02040503050406030204" pitchFamily="18" charset="0"/>
              </a:rPr>
              <a:t>Prosjektsertifisering</a:t>
            </a:r>
            <a:r>
              <a:rPr lang="nb-NO" sz="1100" b="0" i="0" u="none" strike="noStrike" baseline="0">
                <a:solidFill>
                  <a:srgbClr val="000000"/>
                </a:solidFill>
                <a:latin typeface="Cambria" panose="02040503050406030204" pitchFamily="18" charset="0"/>
              </a:rPr>
              <a:t>  er et begrep som brukes for </a:t>
            </a:r>
            <a:r>
              <a:rPr lang="nb-NO" sz="1100">
                <a:solidFill>
                  <a:srgbClr val="000000"/>
                </a:solidFill>
                <a:latin typeface="Cambria" panose="02040503050406030204" pitchFamily="18" charset="0"/>
              </a:rPr>
              <a:t>sertifisering av en hel vindpark inkludert vindturbin, fundament, kabler, substasjon etc.</a:t>
            </a:r>
          </a:p>
          <a:p>
            <a:r>
              <a:rPr lang="nb-NO" sz="1100" b="0" i="0" u="none" strike="noStrike" baseline="0">
                <a:solidFill>
                  <a:srgbClr val="000000"/>
                </a:solidFill>
                <a:latin typeface="Cambria" panose="02040503050406030204" pitchFamily="18" charset="0"/>
              </a:rPr>
              <a:t>Prosjektsertifisering sikrer at kravene som er fastsatt i standardene for de forskjellige komponentene i en vindpark gjennom design og, konstruksjon er ivaretatt. </a:t>
            </a:r>
          </a:p>
          <a:p>
            <a:r>
              <a:rPr lang="nb-NO" sz="1100" b="0" i="0" u="none" strike="noStrike" baseline="0">
                <a:solidFill>
                  <a:srgbClr val="000000"/>
                </a:solidFill>
                <a:latin typeface="Cambria" panose="02040503050406030204" pitchFamily="18" charset="0"/>
              </a:rPr>
              <a:t>Ved oppfølging i driftsfasen, kan gyldighet av sertifikatet forlenges.</a:t>
            </a:r>
          </a:p>
          <a:p>
            <a:pPr marL="0" indent="0">
              <a:buNone/>
            </a:pPr>
            <a:endParaRPr lang="nb-NO" sz="1100"/>
          </a:p>
        </p:txBody>
      </p:sp>
      <p:sp>
        <p:nvSpPr>
          <p:cNvPr id="4" name="Slide Number Placeholder 3">
            <a:extLst>
              <a:ext uri="{FF2B5EF4-FFF2-40B4-BE49-F238E27FC236}">
                <a16:creationId xmlns:a16="http://schemas.microsoft.com/office/drawing/2014/main" id="{C65A4188-4797-4C0E-92E7-577E986E2838}"/>
              </a:ext>
            </a:extLst>
          </p:cNvPr>
          <p:cNvSpPr>
            <a:spLocks noGrp="1"/>
          </p:cNvSpPr>
          <p:nvPr>
            <p:ph type="sldNum" sz="quarter" idx="17"/>
          </p:nvPr>
        </p:nvSpPr>
        <p:spPr/>
        <p:txBody>
          <a:bodyPr/>
          <a:lstStyle/>
          <a:p>
            <a:fld id="{5BA07366-CB75-4AA8-9E5B-928B849F427C}" type="slidenum">
              <a:rPr lang="en-GB" smtClean="0"/>
              <a:t>31</a:t>
            </a:fld>
            <a:endParaRPr lang="en-GB"/>
          </a:p>
        </p:txBody>
      </p:sp>
      <p:pic>
        <p:nvPicPr>
          <p:cNvPr id="7" name="Picture 6">
            <a:extLst>
              <a:ext uri="{FF2B5EF4-FFF2-40B4-BE49-F238E27FC236}">
                <a16:creationId xmlns:a16="http://schemas.microsoft.com/office/drawing/2014/main" id="{5F27DBAD-FCEC-4409-A6ED-8483217FB728}"/>
              </a:ext>
            </a:extLst>
          </p:cNvPr>
          <p:cNvPicPr>
            <a:picLocks noChangeAspect="1"/>
          </p:cNvPicPr>
          <p:nvPr/>
        </p:nvPicPr>
        <p:blipFill>
          <a:blip r:embed="rId3"/>
          <a:stretch>
            <a:fillRect/>
          </a:stretch>
        </p:blipFill>
        <p:spPr>
          <a:xfrm>
            <a:off x="686833" y="3613979"/>
            <a:ext cx="1994339" cy="125912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6AA3457-5A8C-469A-AC58-F701BA91B39D}"/>
              </a:ext>
            </a:extLst>
          </p:cNvPr>
          <p:cNvPicPr>
            <a:picLocks noChangeAspect="1"/>
          </p:cNvPicPr>
          <p:nvPr/>
        </p:nvPicPr>
        <p:blipFill>
          <a:blip r:embed="rId4"/>
          <a:stretch>
            <a:fillRect/>
          </a:stretch>
        </p:blipFill>
        <p:spPr>
          <a:xfrm>
            <a:off x="3493764" y="3440993"/>
            <a:ext cx="2156471" cy="160510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860EE8C8-45A1-4784-B3E7-833507D784B9}"/>
              </a:ext>
            </a:extLst>
          </p:cNvPr>
          <p:cNvPicPr>
            <a:picLocks noChangeAspect="1"/>
          </p:cNvPicPr>
          <p:nvPr/>
        </p:nvPicPr>
        <p:blipFill>
          <a:blip r:embed="rId5"/>
          <a:stretch>
            <a:fillRect/>
          </a:stretch>
        </p:blipFill>
        <p:spPr>
          <a:xfrm>
            <a:off x="6179464" y="3509925"/>
            <a:ext cx="2615035" cy="1363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6014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D4D6-B2C3-413A-BEC2-63508932FAEB}"/>
              </a:ext>
            </a:extLst>
          </p:cNvPr>
          <p:cNvSpPr>
            <a:spLocks noGrp="1"/>
          </p:cNvSpPr>
          <p:nvPr>
            <p:ph type="ctrTitle"/>
          </p:nvPr>
        </p:nvSpPr>
        <p:spPr>
          <a:xfrm>
            <a:off x="810336" y="1611680"/>
            <a:ext cx="7772400" cy="1102518"/>
          </a:xfrm>
        </p:spPr>
        <p:txBody>
          <a:bodyPr anchor="b">
            <a:normAutofit/>
          </a:bodyPr>
          <a:lstStyle/>
          <a:p>
            <a:r>
              <a:rPr lang="nb-NO" sz="3200">
                <a:ea typeface="+mj-lt"/>
                <a:cs typeface="+mj-lt"/>
              </a:rPr>
              <a:t>Anbefalinger for regulering av HMS for havvind i Norge</a:t>
            </a:r>
            <a:endParaRPr lang="en-US"/>
          </a:p>
        </p:txBody>
      </p:sp>
      <p:sp>
        <p:nvSpPr>
          <p:cNvPr id="11" name="Subtitle 2">
            <a:extLst>
              <a:ext uri="{FF2B5EF4-FFF2-40B4-BE49-F238E27FC236}">
                <a16:creationId xmlns:a16="http://schemas.microsoft.com/office/drawing/2014/main" id="{60021245-9193-43F5-91E5-CD5A9F82159F}"/>
              </a:ext>
            </a:extLst>
          </p:cNvPr>
          <p:cNvSpPr>
            <a:spLocks noGrp="1"/>
          </p:cNvSpPr>
          <p:nvPr>
            <p:ph type="subTitle" idx="1"/>
          </p:nvPr>
        </p:nvSpPr>
        <p:spPr>
          <a:xfrm>
            <a:off x="809738" y="2714566"/>
            <a:ext cx="7772734" cy="401726"/>
          </a:xfrm>
        </p:spPr>
        <p:txBody>
          <a:bodyPr/>
          <a:lstStyle/>
          <a:p>
            <a:r>
              <a:rPr lang="en-GB"/>
              <a:t>Ruth Hilde Sætre, Equinor og Knut Støle Hanssen, Aker Offshore Wind</a:t>
            </a:r>
          </a:p>
        </p:txBody>
      </p:sp>
      <p:sp>
        <p:nvSpPr>
          <p:cNvPr id="4" name="Date Placeholder 3" hidden="1">
            <a:extLst>
              <a:ext uri="{FF2B5EF4-FFF2-40B4-BE49-F238E27FC236}">
                <a16:creationId xmlns:a16="http://schemas.microsoft.com/office/drawing/2014/main" id="{907323CA-6EB2-429C-BD03-69B04BA5A89F}"/>
              </a:ext>
            </a:extLst>
          </p:cNvPr>
          <p:cNvSpPr>
            <a:spLocks noGrp="1"/>
          </p:cNvSpPr>
          <p:nvPr>
            <p:ph type="dt" sz="half" idx="4294967295"/>
          </p:nvPr>
        </p:nvSpPr>
        <p:spPr>
          <a:xfrm>
            <a:off x="0" y="150813"/>
            <a:ext cx="811213" cy="182562"/>
          </a:xfrm>
        </p:spPr>
        <p:txBody>
          <a:bodyPr/>
          <a:lstStyle/>
          <a:p>
            <a:pPr>
              <a:spcAft>
                <a:spcPts val="600"/>
              </a:spcAft>
            </a:pPr>
            <a:fld id="{170D9D27-BA5C-4C26-913A-402FCB72DACD}" type="datetime1">
              <a:rPr lang="nb-NO" smtClean="0"/>
              <a:pPr>
                <a:spcAft>
                  <a:spcPts val="600"/>
                </a:spcAft>
              </a:pPr>
              <a:t>22.11.2021</a:t>
            </a:fld>
            <a:endParaRPr lang="nb-NO"/>
          </a:p>
        </p:txBody>
      </p:sp>
    </p:spTree>
    <p:extLst>
      <p:ext uri="{BB962C8B-B14F-4D97-AF65-F5344CB8AC3E}">
        <p14:creationId xmlns:p14="http://schemas.microsoft.com/office/powerpoint/2010/main" val="1139084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18DB-405F-4FA0-8B84-C776091BB00E}"/>
              </a:ext>
            </a:extLst>
          </p:cNvPr>
          <p:cNvSpPr>
            <a:spLocks noGrp="1"/>
          </p:cNvSpPr>
          <p:nvPr>
            <p:ph type="title"/>
          </p:nvPr>
        </p:nvSpPr>
        <p:spPr/>
        <p:txBody>
          <a:bodyPr>
            <a:normAutofit fontScale="90000"/>
          </a:bodyPr>
          <a:lstStyle/>
          <a:p>
            <a:r>
              <a:rPr lang="nb-NO" dirty="0">
                <a:solidFill>
                  <a:srgbClr val="709791"/>
                </a:solidFill>
              </a:rPr>
              <a:t>Premisser for vår anbefaling (1/2)</a:t>
            </a:r>
            <a:br>
              <a:rPr lang="en-GB" dirty="0">
                <a:solidFill>
                  <a:srgbClr val="709791"/>
                </a:solidFill>
              </a:rPr>
            </a:br>
            <a:endParaRPr lang="nb-NO" dirty="0">
              <a:solidFill>
                <a:srgbClr val="709791"/>
              </a:solidFill>
            </a:endParaRPr>
          </a:p>
        </p:txBody>
      </p:sp>
      <p:sp>
        <p:nvSpPr>
          <p:cNvPr id="5" name="Content Placeholder 4">
            <a:extLst>
              <a:ext uri="{FF2B5EF4-FFF2-40B4-BE49-F238E27FC236}">
                <a16:creationId xmlns:a16="http://schemas.microsoft.com/office/drawing/2014/main" id="{F5056780-07A4-4EB5-8070-FB1D9E3A7E62}"/>
              </a:ext>
            </a:extLst>
          </p:cNvPr>
          <p:cNvSpPr>
            <a:spLocks noGrp="1"/>
          </p:cNvSpPr>
          <p:nvPr>
            <p:ph sz="half" idx="1"/>
          </p:nvPr>
        </p:nvSpPr>
        <p:spPr>
          <a:xfrm>
            <a:off x="308468" y="1731263"/>
            <a:ext cx="4099322" cy="2584371"/>
          </a:xfrm>
        </p:spPr>
        <p:txBody>
          <a:bodyPr/>
          <a:lstStyle/>
          <a:p>
            <a:r>
              <a:rPr lang="nb-NO" dirty="0"/>
              <a:t>Et HMS-regelverk for havvind som:</a:t>
            </a:r>
          </a:p>
          <a:p>
            <a:pPr lvl="1"/>
            <a:r>
              <a:rPr lang="nb-NO" dirty="0"/>
              <a:t>Bygger på en høy HMS-standard</a:t>
            </a:r>
          </a:p>
          <a:p>
            <a:pPr lvl="1"/>
            <a:endParaRPr lang="nb-NO" dirty="0"/>
          </a:p>
          <a:p>
            <a:pPr lvl="1"/>
            <a:r>
              <a:rPr lang="nb-NO" dirty="0"/>
              <a:t>Reflekterer behovet for regulering</a:t>
            </a:r>
          </a:p>
          <a:p>
            <a:pPr lvl="1"/>
            <a:endParaRPr lang="nb-NO" dirty="0"/>
          </a:p>
          <a:p>
            <a:pPr lvl="1"/>
            <a:r>
              <a:rPr lang="nb-NO" dirty="0"/>
              <a:t>Forankres i en risikobasert tilnærming med funksjonsbaserte krav</a:t>
            </a:r>
          </a:p>
          <a:p>
            <a:endParaRPr lang="nb-NO" dirty="0"/>
          </a:p>
        </p:txBody>
      </p:sp>
      <p:pic>
        <p:nvPicPr>
          <p:cNvPr id="12" name="Content Placeholder 11" descr="Engineers on site discussing">
            <a:extLst>
              <a:ext uri="{FF2B5EF4-FFF2-40B4-BE49-F238E27FC236}">
                <a16:creationId xmlns:a16="http://schemas.microsoft.com/office/drawing/2014/main" id="{8130AD27-1DF0-4DAB-9880-9F215CC3941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4736212" y="1657473"/>
            <a:ext cx="4098925" cy="2731949"/>
          </a:xfrm>
          <a:gradFill flip="none" rotWithShape="1">
            <a:gsLst>
              <a:gs pos="3000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0"/>
          </a:effectLst>
        </p:spPr>
      </p:pic>
      <p:sp>
        <p:nvSpPr>
          <p:cNvPr id="6" name="Slide Number Placeholder 5">
            <a:extLst>
              <a:ext uri="{FF2B5EF4-FFF2-40B4-BE49-F238E27FC236}">
                <a16:creationId xmlns:a16="http://schemas.microsoft.com/office/drawing/2014/main" id="{4B669D6C-F463-4A7F-9928-B79E7C230C43}"/>
              </a:ext>
            </a:extLst>
          </p:cNvPr>
          <p:cNvSpPr>
            <a:spLocks noGrp="1"/>
          </p:cNvSpPr>
          <p:nvPr>
            <p:ph type="sldNum" sz="quarter" idx="12"/>
          </p:nvPr>
        </p:nvSpPr>
        <p:spPr/>
        <p:txBody>
          <a:bodyPr/>
          <a:lstStyle/>
          <a:p>
            <a:fld id="{0ECD7AB5-6537-4741-B594-27CBFDEE586D}" type="slidenum">
              <a:rPr lang="nb-NO"/>
              <a:pPr/>
              <a:t>33</a:t>
            </a:fld>
            <a:endParaRPr lang="nb-NO"/>
          </a:p>
        </p:txBody>
      </p:sp>
    </p:spTree>
    <p:extLst>
      <p:ext uri="{BB962C8B-B14F-4D97-AF65-F5344CB8AC3E}">
        <p14:creationId xmlns:p14="http://schemas.microsoft.com/office/powerpoint/2010/main" val="3349444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E92A41-A78B-4DD9-990C-967E84B86410}"/>
              </a:ext>
            </a:extLst>
          </p:cNvPr>
          <p:cNvSpPr>
            <a:spLocks noGrp="1"/>
          </p:cNvSpPr>
          <p:nvPr>
            <p:ph type="title"/>
          </p:nvPr>
        </p:nvSpPr>
        <p:spPr>
          <a:xfrm>
            <a:off x="462911" y="877528"/>
            <a:ext cx="8229600" cy="548636"/>
          </a:xfrm>
        </p:spPr>
        <p:txBody>
          <a:bodyPr>
            <a:normAutofit/>
          </a:bodyPr>
          <a:lstStyle/>
          <a:p>
            <a:r>
              <a:rPr lang="nb-NO" sz="2700" dirty="0">
                <a:solidFill>
                  <a:srgbClr val="709791"/>
                </a:solidFill>
              </a:rPr>
              <a:t>Premisser for vår anbefaling (2/2)</a:t>
            </a:r>
          </a:p>
        </p:txBody>
      </p:sp>
      <p:sp>
        <p:nvSpPr>
          <p:cNvPr id="4" name="Content Placeholder 3">
            <a:extLst>
              <a:ext uri="{FF2B5EF4-FFF2-40B4-BE49-F238E27FC236}">
                <a16:creationId xmlns:a16="http://schemas.microsoft.com/office/drawing/2014/main" id="{B932607C-AF20-4622-8A48-525B3CBF6C0B}"/>
              </a:ext>
            </a:extLst>
          </p:cNvPr>
          <p:cNvSpPr>
            <a:spLocks noGrp="1"/>
          </p:cNvSpPr>
          <p:nvPr>
            <p:ph sz="half" idx="1"/>
          </p:nvPr>
        </p:nvSpPr>
        <p:spPr>
          <a:xfrm>
            <a:off x="404813" y="1786128"/>
            <a:ext cx="4098925" cy="2749360"/>
          </a:xfrm>
        </p:spPr>
        <p:txBody>
          <a:bodyPr/>
          <a:lstStyle/>
          <a:p>
            <a:r>
              <a:rPr lang="nb-NO" dirty="0"/>
              <a:t>Et HMS-regelverk for havvind som:</a:t>
            </a:r>
          </a:p>
          <a:p>
            <a:pPr lvl="1"/>
            <a:r>
              <a:rPr lang="nb-NO" dirty="0"/>
              <a:t>Henter erfaringer fra tilsvarende prosesser og bransjer</a:t>
            </a:r>
          </a:p>
          <a:p>
            <a:pPr lvl="1"/>
            <a:endParaRPr lang="nb-NO" dirty="0"/>
          </a:p>
          <a:p>
            <a:pPr lvl="1"/>
            <a:r>
              <a:rPr lang="nb-NO" dirty="0"/>
              <a:t>Stimulerer til etablering av norske arbeidsplasser</a:t>
            </a:r>
          </a:p>
          <a:p>
            <a:pPr lvl="1"/>
            <a:endParaRPr lang="nb-NO" dirty="0"/>
          </a:p>
          <a:p>
            <a:pPr lvl="1"/>
            <a:r>
              <a:rPr lang="nb-NO" dirty="0"/>
              <a:t>Understøtter utviklingen av en lønnsom og konkurransedyktig næring</a:t>
            </a:r>
            <a:endParaRPr lang="en-GB" dirty="0"/>
          </a:p>
          <a:p>
            <a:endParaRPr lang="nb-NO" dirty="0"/>
          </a:p>
        </p:txBody>
      </p:sp>
      <p:pic>
        <p:nvPicPr>
          <p:cNvPr id="9" name="Content Placeholder 8">
            <a:extLst>
              <a:ext uri="{FF2B5EF4-FFF2-40B4-BE49-F238E27FC236}">
                <a16:creationId xmlns:a16="http://schemas.microsoft.com/office/drawing/2014/main" id="{F1E33562-524A-4673-8EA6-7A35510207D9}"/>
              </a:ext>
            </a:extLst>
          </p:cNvPr>
          <p:cNvPicPr>
            <a:picLocks noGrp="1" noChangeAspect="1"/>
          </p:cNvPicPr>
          <p:nvPr>
            <p:ph sz="half" idx="2"/>
          </p:nvPr>
        </p:nvPicPr>
        <p:blipFill>
          <a:blip r:embed="rId3"/>
          <a:stretch>
            <a:fillRect/>
          </a:stretch>
        </p:blipFill>
        <p:spPr>
          <a:xfrm>
            <a:off x="5255681" y="1541558"/>
            <a:ext cx="3242864" cy="3238500"/>
          </a:xfrm>
        </p:spPr>
      </p:pic>
      <p:sp>
        <p:nvSpPr>
          <p:cNvPr id="6" name="Slide Number Placeholder 5">
            <a:extLst>
              <a:ext uri="{FF2B5EF4-FFF2-40B4-BE49-F238E27FC236}">
                <a16:creationId xmlns:a16="http://schemas.microsoft.com/office/drawing/2014/main" id="{4B669D6C-F463-4A7F-9928-B79E7C230C43}"/>
              </a:ext>
            </a:extLst>
          </p:cNvPr>
          <p:cNvSpPr>
            <a:spLocks noGrp="1"/>
          </p:cNvSpPr>
          <p:nvPr>
            <p:ph type="sldNum" sz="quarter" idx="12"/>
          </p:nvPr>
        </p:nvSpPr>
        <p:spPr>
          <a:xfrm>
            <a:off x="8735464" y="4873108"/>
            <a:ext cx="317178" cy="241992"/>
          </a:xfrm>
        </p:spPr>
        <p:txBody>
          <a:bodyPr/>
          <a:lstStyle/>
          <a:p>
            <a:fld id="{0ECD7AB5-6537-4741-B594-27CBFDEE586D}" type="slidenum">
              <a:rPr lang="nb-NO"/>
              <a:pPr/>
              <a:t>34</a:t>
            </a:fld>
            <a:endParaRPr lang="nb-NO"/>
          </a:p>
        </p:txBody>
      </p:sp>
    </p:spTree>
    <p:extLst>
      <p:ext uri="{BB962C8B-B14F-4D97-AF65-F5344CB8AC3E}">
        <p14:creationId xmlns:p14="http://schemas.microsoft.com/office/powerpoint/2010/main" val="145832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669D6C-F463-4A7F-9928-B79E7C230C43}"/>
              </a:ext>
            </a:extLst>
          </p:cNvPr>
          <p:cNvSpPr>
            <a:spLocks noGrp="1"/>
          </p:cNvSpPr>
          <p:nvPr>
            <p:ph type="sldNum" sz="quarter" idx="4"/>
          </p:nvPr>
        </p:nvSpPr>
        <p:spPr/>
        <p:txBody>
          <a:bodyPr/>
          <a:lstStyle/>
          <a:p>
            <a:pPr defTabSz="853846"/>
            <a:fld id="{0ECD7AB5-6537-4741-B594-27CBFDEE586D}" type="slidenum">
              <a:rPr lang="nb-NO">
                <a:solidFill>
                  <a:srgbClr val="000000"/>
                </a:solidFill>
                <a:latin typeface="+mj-lt"/>
              </a:rPr>
              <a:pPr defTabSz="853846"/>
              <a:t>35</a:t>
            </a:fld>
            <a:endParaRPr lang="nb-NO">
              <a:solidFill>
                <a:srgbClr val="000000"/>
              </a:solidFill>
              <a:latin typeface="+mj-lt"/>
            </a:endParaRPr>
          </a:p>
        </p:txBody>
      </p:sp>
      <p:sp>
        <p:nvSpPr>
          <p:cNvPr id="9" name="Title 1">
            <a:extLst>
              <a:ext uri="{FF2B5EF4-FFF2-40B4-BE49-F238E27FC236}">
                <a16:creationId xmlns:a16="http://schemas.microsoft.com/office/drawing/2014/main" id="{2100FBF3-F874-45C6-AF46-9E48BE121BDC}"/>
              </a:ext>
            </a:extLst>
          </p:cNvPr>
          <p:cNvSpPr txBox="1">
            <a:spLocks/>
          </p:cNvSpPr>
          <p:nvPr/>
        </p:nvSpPr>
        <p:spPr>
          <a:xfrm>
            <a:off x="404812" y="404812"/>
            <a:ext cx="8333186" cy="702000"/>
          </a:xfrm>
          <a:prstGeom prst="rect">
            <a:avLst/>
          </a:prstGeom>
        </p:spPr>
        <p:txBody>
          <a:bodyPr vert="horz" lIns="0" tIns="0" rIns="0" bIns="0" rtlCol="0" anchor="b" anchorCtr="0">
            <a:noAutofit/>
          </a:bodyPr>
          <a:lstStyle>
            <a:lvl1pPr algn="l" defTabSz="685800" rtl="0" eaLnBrk="1" latinLnBrk="0" hangingPunct="1">
              <a:lnSpc>
                <a:spcPct val="83000"/>
              </a:lnSpc>
              <a:spcBef>
                <a:spcPct val="0"/>
              </a:spcBef>
              <a:buNone/>
              <a:defRPr sz="2700" b="0" kern="1200">
                <a:solidFill>
                  <a:srgbClr val="130C0E"/>
                </a:solidFill>
                <a:latin typeface="+mj-lt"/>
                <a:ea typeface="+mj-ea"/>
                <a:cs typeface="+mj-cs"/>
              </a:defRPr>
            </a:lvl1pPr>
          </a:lstStyle>
          <a:p>
            <a:pPr defTabSz="685783"/>
            <a:r>
              <a:rPr lang="nb-NO" sz="2800" dirty="0">
                <a:solidFill>
                  <a:srgbClr val="709791"/>
                </a:solidFill>
                <a:latin typeface="Cambria" panose="02040503050406030204" pitchFamily="18" charset="0"/>
                <a:ea typeface="Cambria" panose="02040503050406030204" pitchFamily="18" charset="0"/>
                <a:cs typeface="Segoe UI" panose="020B0502040204020203" pitchFamily="34" charset="0"/>
              </a:rPr>
              <a:t>Anbefalinger fra Norsk olje og gass</a:t>
            </a:r>
            <a:endParaRPr lang="en-GB" dirty="0">
              <a:solidFill>
                <a:srgbClr val="70979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A969925-B1D2-4B9C-80C6-355903347A33}"/>
              </a:ext>
            </a:extLst>
          </p:cNvPr>
          <p:cNvSpPr txBox="1"/>
          <p:nvPr/>
        </p:nvSpPr>
        <p:spPr>
          <a:xfrm>
            <a:off x="404812" y="1178249"/>
            <a:ext cx="4288632" cy="3877985"/>
          </a:xfrm>
          <a:prstGeom prst="rect">
            <a:avLst/>
          </a:prstGeom>
          <a:noFill/>
        </p:spPr>
        <p:txBody>
          <a:bodyPr wrap="square">
            <a:spAutoFit/>
          </a:bodyPr>
          <a:lstStyle/>
          <a:p>
            <a:pPr defTabSz="853846"/>
            <a:endParaRPr lang="en-GB" sz="1600" b="1">
              <a:solidFill>
                <a:srgbClr val="000000"/>
              </a:solidFill>
              <a:latin typeface="Cambria" panose="02040503050406030204" pitchFamily="18" charset="0"/>
              <a:ea typeface="Cambria" panose="02040503050406030204" pitchFamily="18" charset="0"/>
              <a:cs typeface="Segoe UI" panose="020B0502040204020203" pitchFamily="34" charset="0"/>
            </a:endParaRPr>
          </a:p>
          <a:p>
            <a:pPr defTabSz="853846"/>
            <a:endParaRPr lang="nb-NO" sz="1600">
              <a:solidFill>
                <a:srgbClr val="000000"/>
              </a:solidFill>
              <a:latin typeface="Cambria" panose="02040503050406030204" pitchFamily="18" charset="0"/>
              <a:ea typeface="Cambria" panose="02040503050406030204" pitchFamily="18" charset="0"/>
              <a:cs typeface="Segoe UI" panose="020B0502040204020203" pitchFamily="34" charset="0"/>
            </a:endParaRPr>
          </a:p>
          <a:p>
            <a:pPr marL="285743" indent="-285743" defTabSz="853846">
              <a:buFont typeface="Arial" panose="020B0604020202020204" pitchFamily="34" charset="0"/>
              <a:buChar char="•"/>
            </a:pPr>
            <a:r>
              <a:rPr lang="nb-NO" sz="1800">
                <a:solidFill>
                  <a:srgbClr val="000000"/>
                </a:solidFill>
                <a:latin typeface="Cambria" panose="02040503050406030204" pitchFamily="18" charset="0"/>
                <a:ea typeface="Cambria" panose="02040503050406030204" pitchFamily="18" charset="0"/>
                <a:cs typeface="Segoe UI" panose="020B0502040204020203" pitchFamily="34" charset="0"/>
              </a:rPr>
              <a:t>HMS-regelverket bør som utgangspunkt følge eksisterende relevant regelverk </a:t>
            </a:r>
          </a:p>
          <a:p>
            <a:pPr defTabSz="853846"/>
            <a:endParaRPr lang="nb-NO" sz="1800">
              <a:solidFill>
                <a:srgbClr val="000000"/>
              </a:solidFill>
              <a:latin typeface="Cambria" panose="02040503050406030204" pitchFamily="18" charset="0"/>
              <a:ea typeface="Cambria" panose="02040503050406030204" pitchFamily="18" charset="0"/>
              <a:cs typeface="Segoe UI" panose="020B0502040204020203" pitchFamily="34" charset="0"/>
            </a:endParaRPr>
          </a:p>
          <a:p>
            <a:pPr marL="285743" indent="-285743" defTabSz="853846">
              <a:buFont typeface="Arial" panose="020B0604020202020204" pitchFamily="34" charset="0"/>
              <a:buChar char="•"/>
            </a:pPr>
            <a:r>
              <a:rPr lang="nb-NO" sz="1800">
                <a:solidFill>
                  <a:srgbClr val="000000"/>
                </a:solidFill>
                <a:latin typeface="Cambria" panose="02040503050406030204" pitchFamily="18" charset="0"/>
                <a:ea typeface="Cambria" panose="02040503050406030204" pitchFamily="18" charset="0"/>
                <a:cs typeface="Segoe UI" panose="020B0502040204020203" pitchFamily="34" charset="0"/>
              </a:rPr>
              <a:t>Ny særregulering bare i den grad det er behov</a:t>
            </a:r>
          </a:p>
          <a:p>
            <a:pPr defTabSz="853846"/>
            <a:endParaRPr lang="nb-NO" sz="1800">
              <a:solidFill>
                <a:srgbClr val="000000"/>
              </a:solidFill>
              <a:latin typeface="Cambria" panose="02040503050406030204" pitchFamily="18" charset="0"/>
              <a:ea typeface="Cambria" panose="02040503050406030204" pitchFamily="18" charset="0"/>
              <a:cs typeface="Segoe UI" panose="020B0502040204020203" pitchFamily="34" charset="0"/>
            </a:endParaRPr>
          </a:p>
          <a:p>
            <a:pPr marL="285743" indent="-285743" defTabSz="853846">
              <a:buFont typeface="Arial" panose="020B0604020202020204" pitchFamily="34" charset="0"/>
              <a:buChar char="•"/>
            </a:pPr>
            <a:r>
              <a:rPr lang="nb-NO" sz="1800">
                <a:solidFill>
                  <a:srgbClr val="000000"/>
                </a:solidFill>
                <a:latin typeface="Cambria" panose="02040503050406030204" pitchFamily="18" charset="0"/>
                <a:ea typeface="Cambria" panose="02040503050406030204" pitchFamily="18" charset="0"/>
                <a:cs typeface="Segoe UI" panose="020B0502040204020203" pitchFamily="34" charset="0"/>
              </a:rPr>
              <a:t>Bruk av internasjonale standarder</a:t>
            </a:r>
          </a:p>
          <a:p>
            <a:pPr defTabSz="853846"/>
            <a:endParaRPr lang="nb-NO" sz="1800">
              <a:solidFill>
                <a:srgbClr val="000000"/>
              </a:solidFill>
              <a:latin typeface="Cambria" panose="02040503050406030204" pitchFamily="18" charset="0"/>
              <a:ea typeface="Cambria" panose="02040503050406030204" pitchFamily="18" charset="0"/>
              <a:cs typeface="Segoe UI" panose="020B0502040204020203" pitchFamily="34" charset="0"/>
            </a:endParaRPr>
          </a:p>
          <a:p>
            <a:pPr marL="285743" indent="-285743" defTabSz="853846">
              <a:buFont typeface="Arial" panose="020B0604020202020204" pitchFamily="34" charset="0"/>
              <a:buChar char="•"/>
            </a:pPr>
            <a:r>
              <a:rPr lang="nb-NO" sz="1800">
                <a:solidFill>
                  <a:srgbClr val="000000"/>
                </a:solidFill>
                <a:latin typeface="Cambria" panose="02040503050406030204" pitchFamily="18" charset="0"/>
                <a:ea typeface="Cambria" panose="02040503050406030204" pitchFamily="18" charset="0"/>
                <a:cs typeface="Segoe UI" panose="020B0502040204020203" pitchFamily="34" charset="0"/>
              </a:rPr>
              <a:t>Ikke grunnlag for HMS-regelverk etter modell fra petroleumsindustrien </a:t>
            </a:r>
          </a:p>
          <a:p>
            <a:pPr marL="285743" indent="-285743" defTabSz="853846">
              <a:buFont typeface="Arial" panose="020B0604020202020204" pitchFamily="34" charset="0"/>
              <a:buChar char="•"/>
            </a:pPr>
            <a:endParaRPr lang="nb-NO" sz="1600">
              <a:solidFill>
                <a:srgbClr val="000000"/>
              </a:solidFill>
              <a:latin typeface="Cambria" panose="02040503050406030204" pitchFamily="18" charset="0"/>
              <a:ea typeface="Cambria" panose="02040503050406030204" pitchFamily="18" charset="0"/>
              <a:cs typeface="Segoe UI" panose="020B0502040204020203" pitchFamily="34" charset="0"/>
            </a:endParaRPr>
          </a:p>
        </p:txBody>
      </p:sp>
      <p:pic>
        <p:nvPicPr>
          <p:cNvPr id="8" name="Picture 7" descr="White jigsaw puzzle and one final piece being added">
            <a:extLst>
              <a:ext uri="{FF2B5EF4-FFF2-40B4-BE49-F238E27FC236}">
                <a16:creationId xmlns:a16="http://schemas.microsoft.com/office/drawing/2014/main" id="{B91A8929-C5DE-486C-9AFB-8391DB260F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256" y="1571953"/>
            <a:ext cx="4089797" cy="3301155"/>
          </a:xfrm>
          <a:prstGeom prst="rect">
            <a:avLst/>
          </a:prstGeom>
        </p:spPr>
      </p:pic>
    </p:spTree>
    <p:extLst>
      <p:ext uri="{BB962C8B-B14F-4D97-AF65-F5344CB8AC3E}">
        <p14:creationId xmlns:p14="http://schemas.microsoft.com/office/powerpoint/2010/main" val="3966503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3BE65-CCFF-4445-B472-8043CB6C8B82}"/>
              </a:ext>
            </a:extLst>
          </p:cNvPr>
          <p:cNvSpPr>
            <a:spLocks noGrp="1"/>
          </p:cNvSpPr>
          <p:nvPr>
            <p:ph type="sldNum" sz="quarter" idx="4"/>
          </p:nvPr>
        </p:nvSpPr>
        <p:spPr/>
        <p:txBody>
          <a:bodyPr/>
          <a:lstStyle/>
          <a:p>
            <a:pPr defTabSz="853846"/>
            <a:fld id="{0ECD7AB5-6537-4741-B594-27CBFDEE586D}" type="slidenum">
              <a:rPr lang="nb-NO">
                <a:solidFill>
                  <a:srgbClr val="000000"/>
                </a:solidFill>
                <a:latin typeface="+mj-lt"/>
              </a:rPr>
              <a:pPr defTabSz="853846"/>
              <a:t>36</a:t>
            </a:fld>
            <a:endParaRPr lang="nb-NO">
              <a:solidFill>
                <a:srgbClr val="000000"/>
              </a:solidFill>
              <a:latin typeface="+mj-lt"/>
            </a:endParaRPr>
          </a:p>
        </p:txBody>
      </p:sp>
      <p:sp>
        <p:nvSpPr>
          <p:cNvPr id="5" name="Rectangle: Rounded Corners 4">
            <a:extLst>
              <a:ext uri="{FF2B5EF4-FFF2-40B4-BE49-F238E27FC236}">
                <a16:creationId xmlns:a16="http://schemas.microsoft.com/office/drawing/2014/main" id="{26795571-D483-40A8-9AB6-07C0AC4BF0E1}"/>
              </a:ext>
            </a:extLst>
          </p:cNvPr>
          <p:cNvSpPr/>
          <p:nvPr/>
        </p:nvSpPr>
        <p:spPr>
          <a:xfrm>
            <a:off x="1036896" y="1565028"/>
            <a:ext cx="1205497" cy="569926"/>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400">
                <a:solidFill>
                  <a:srgbClr val="FFFFFF"/>
                </a:solidFill>
                <a:latin typeface="Cambria" panose="02040503050406030204" pitchFamily="18" charset="0"/>
                <a:ea typeface="Cambria" panose="02040503050406030204" pitchFamily="18" charset="0"/>
                <a:cs typeface="Calibri" panose="020F0502020204030204" pitchFamily="34" charset="0"/>
              </a:rPr>
              <a:t>AML</a:t>
            </a:r>
          </a:p>
        </p:txBody>
      </p:sp>
      <p:sp>
        <p:nvSpPr>
          <p:cNvPr id="6" name="Flowchart: Connector 5">
            <a:extLst>
              <a:ext uri="{FF2B5EF4-FFF2-40B4-BE49-F238E27FC236}">
                <a16:creationId xmlns:a16="http://schemas.microsoft.com/office/drawing/2014/main" id="{B68292AE-FB95-4E18-974C-35A164E45B7B}"/>
              </a:ext>
            </a:extLst>
          </p:cNvPr>
          <p:cNvSpPr/>
          <p:nvPr/>
        </p:nvSpPr>
        <p:spPr>
          <a:xfrm>
            <a:off x="1128377" y="2500248"/>
            <a:ext cx="1022535" cy="569926"/>
          </a:xfrm>
          <a:prstGeom prst="flowChartConnector">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050">
                <a:solidFill>
                  <a:srgbClr val="FFFFFF"/>
                </a:solidFill>
                <a:latin typeface="Cambria" panose="02040503050406030204" pitchFamily="18" charset="0"/>
                <a:ea typeface="Cambria" panose="02040503050406030204" pitchFamily="18" charset="0"/>
                <a:cs typeface="Calibri" panose="020F0502020204030204" pitchFamily="34" charset="0"/>
              </a:rPr>
              <a:t>Forskrift</a:t>
            </a:r>
          </a:p>
        </p:txBody>
      </p:sp>
      <p:cxnSp>
        <p:nvCxnSpPr>
          <p:cNvPr id="8" name="Straight Connector 7">
            <a:extLst>
              <a:ext uri="{FF2B5EF4-FFF2-40B4-BE49-F238E27FC236}">
                <a16:creationId xmlns:a16="http://schemas.microsoft.com/office/drawing/2014/main" id="{33F93FD0-8F82-45C8-968F-B50D7B073DD8}"/>
              </a:ext>
            </a:extLst>
          </p:cNvPr>
          <p:cNvCxnSpPr>
            <a:cxnSpLocks/>
          </p:cNvCxnSpPr>
          <p:nvPr/>
        </p:nvCxnSpPr>
        <p:spPr>
          <a:xfrm>
            <a:off x="1663148" y="2202879"/>
            <a:ext cx="0" cy="211399"/>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AE37F6C-18AF-488E-BA29-5AE0339CF56F}"/>
              </a:ext>
            </a:extLst>
          </p:cNvPr>
          <p:cNvSpPr/>
          <p:nvPr/>
        </p:nvSpPr>
        <p:spPr>
          <a:xfrm>
            <a:off x="2801862" y="1565028"/>
            <a:ext cx="1205497" cy="569926"/>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400">
                <a:solidFill>
                  <a:srgbClr val="FFFFFF"/>
                </a:solidFill>
                <a:latin typeface="Cambria" panose="02040503050406030204" pitchFamily="18" charset="0"/>
                <a:ea typeface="Cambria" panose="02040503050406030204" pitchFamily="18" charset="0"/>
                <a:cs typeface="Calibri" panose="020F0502020204030204" pitchFamily="34" charset="0"/>
              </a:rPr>
              <a:t>El-tilsynslov</a:t>
            </a:r>
          </a:p>
        </p:txBody>
      </p:sp>
      <p:sp>
        <p:nvSpPr>
          <p:cNvPr id="11" name="Flowchart: Connector 10">
            <a:extLst>
              <a:ext uri="{FF2B5EF4-FFF2-40B4-BE49-F238E27FC236}">
                <a16:creationId xmlns:a16="http://schemas.microsoft.com/office/drawing/2014/main" id="{EA540A53-3755-47F3-BDC4-B97DCE76A2F1}"/>
              </a:ext>
            </a:extLst>
          </p:cNvPr>
          <p:cNvSpPr/>
          <p:nvPr/>
        </p:nvSpPr>
        <p:spPr>
          <a:xfrm>
            <a:off x="2944461" y="2500248"/>
            <a:ext cx="969171" cy="569926"/>
          </a:xfrm>
          <a:prstGeom prst="flowChartConnector">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050">
                <a:solidFill>
                  <a:srgbClr val="FFFFFF"/>
                </a:solidFill>
                <a:latin typeface="Cambria" panose="02040503050406030204" pitchFamily="18" charset="0"/>
                <a:ea typeface="Cambria" panose="02040503050406030204" pitchFamily="18" charset="0"/>
                <a:cs typeface="Calibri" panose="020F0502020204030204" pitchFamily="34" charset="0"/>
              </a:rPr>
              <a:t>Forskrift</a:t>
            </a:r>
          </a:p>
        </p:txBody>
      </p:sp>
      <p:cxnSp>
        <p:nvCxnSpPr>
          <p:cNvPr id="12" name="Straight Connector 11">
            <a:extLst>
              <a:ext uri="{FF2B5EF4-FFF2-40B4-BE49-F238E27FC236}">
                <a16:creationId xmlns:a16="http://schemas.microsoft.com/office/drawing/2014/main" id="{54AD6702-56ED-4030-9AE3-0860D7E5A5E7}"/>
              </a:ext>
            </a:extLst>
          </p:cNvPr>
          <p:cNvCxnSpPr>
            <a:cxnSpLocks/>
          </p:cNvCxnSpPr>
          <p:nvPr/>
        </p:nvCxnSpPr>
        <p:spPr>
          <a:xfrm>
            <a:off x="7276175" y="2202880"/>
            <a:ext cx="0" cy="211399"/>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E92E5AC-0EB0-4EF2-99BF-81EBA7DF72CC}"/>
              </a:ext>
            </a:extLst>
          </p:cNvPr>
          <p:cNvSpPr/>
          <p:nvPr/>
        </p:nvSpPr>
        <p:spPr>
          <a:xfrm>
            <a:off x="4523829" y="1565028"/>
            <a:ext cx="1255177" cy="569926"/>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400">
                <a:solidFill>
                  <a:srgbClr val="FFFFFF"/>
                </a:solidFill>
                <a:latin typeface="Cambria" panose="02040503050406030204" pitchFamily="18" charset="0"/>
                <a:ea typeface="Cambria" panose="02040503050406030204" pitchFamily="18" charset="0"/>
                <a:cs typeface="Calibri" panose="020F0502020204030204" pitchFamily="34" charset="0"/>
              </a:rPr>
              <a:t>Havenergilov</a:t>
            </a:r>
          </a:p>
        </p:txBody>
      </p:sp>
      <p:sp>
        <p:nvSpPr>
          <p:cNvPr id="14" name="Flowchart: Connector 13">
            <a:extLst>
              <a:ext uri="{FF2B5EF4-FFF2-40B4-BE49-F238E27FC236}">
                <a16:creationId xmlns:a16="http://schemas.microsoft.com/office/drawing/2014/main" id="{3759D780-FADB-4F17-9E3D-DCD9E016B4BE}"/>
              </a:ext>
            </a:extLst>
          </p:cNvPr>
          <p:cNvSpPr/>
          <p:nvPr/>
        </p:nvSpPr>
        <p:spPr>
          <a:xfrm>
            <a:off x="6775907" y="2482104"/>
            <a:ext cx="1045122" cy="569926"/>
          </a:xfrm>
          <a:prstGeom prst="flowChartConnector">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050">
                <a:solidFill>
                  <a:srgbClr val="FFFFFF"/>
                </a:solidFill>
                <a:latin typeface="Cambria" panose="02040503050406030204" pitchFamily="18" charset="0"/>
                <a:ea typeface="Cambria" panose="02040503050406030204" pitchFamily="18" charset="0"/>
                <a:cs typeface="Calibri" panose="020F0502020204030204" pitchFamily="34" charset="0"/>
              </a:rPr>
              <a:t>Forskrift</a:t>
            </a:r>
          </a:p>
        </p:txBody>
      </p:sp>
      <p:cxnSp>
        <p:nvCxnSpPr>
          <p:cNvPr id="15" name="Straight Connector 14">
            <a:extLst>
              <a:ext uri="{FF2B5EF4-FFF2-40B4-BE49-F238E27FC236}">
                <a16:creationId xmlns:a16="http://schemas.microsoft.com/office/drawing/2014/main" id="{85848C57-58DB-4F89-A086-ACAF017835E8}"/>
              </a:ext>
            </a:extLst>
          </p:cNvPr>
          <p:cNvCxnSpPr>
            <a:cxnSpLocks/>
          </p:cNvCxnSpPr>
          <p:nvPr/>
        </p:nvCxnSpPr>
        <p:spPr>
          <a:xfrm>
            <a:off x="3430999" y="2202879"/>
            <a:ext cx="0" cy="211399"/>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1D12C4D4-5377-435C-9521-3BF91F3CDFD1}"/>
              </a:ext>
            </a:extLst>
          </p:cNvPr>
          <p:cNvSpPr/>
          <p:nvPr/>
        </p:nvSpPr>
        <p:spPr>
          <a:xfrm>
            <a:off x="6647038" y="1565028"/>
            <a:ext cx="1205497" cy="569926"/>
          </a:xfrm>
          <a:prstGeom prst="round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400">
                <a:solidFill>
                  <a:srgbClr val="FFFFFF"/>
                </a:solidFill>
                <a:latin typeface="Cambria" panose="02040503050406030204" pitchFamily="18" charset="0"/>
                <a:ea typeface="Cambria" panose="02040503050406030204" pitchFamily="18" charset="0"/>
                <a:cs typeface="Calibri" panose="020F0502020204030204" pitchFamily="34" charset="0"/>
              </a:rPr>
              <a:t>Maritime lover</a:t>
            </a:r>
          </a:p>
        </p:txBody>
      </p:sp>
      <p:sp>
        <p:nvSpPr>
          <p:cNvPr id="17" name="Flowchart: Connector 16">
            <a:extLst>
              <a:ext uri="{FF2B5EF4-FFF2-40B4-BE49-F238E27FC236}">
                <a16:creationId xmlns:a16="http://schemas.microsoft.com/office/drawing/2014/main" id="{FAA938F5-C724-48F8-B5CF-E27730F3375D}"/>
              </a:ext>
            </a:extLst>
          </p:cNvPr>
          <p:cNvSpPr/>
          <p:nvPr/>
        </p:nvSpPr>
        <p:spPr>
          <a:xfrm>
            <a:off x="4644236" y="2500248"/>
            <a:ext cx="1014363" cy="569926"/>
          </a:xfrm>
          <a:prstGeom prst="flowChartConnector">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050">
                <a:solidFill>
                  <a:srgbClr val="FFFFFF"/>
                </a:solidFill>
                <a:latin typeface="Cambria" panose="02040503050406030204" pitchFamily="18" charset="0"/>
                <a:ea typeface="Cambria" panose="02040503050406030204" pitchFamily="18" charset="0"/>
                <a:cs typeface="Calibri" panose="020F0502020204030204" pitchFamily="34" charset="0"/>
              </a:rPr>
              <a:t>Forskrift</a:t>
            </a:r>
          </a:p>
        </p:txBody>
      </p:sp>
      <p:cxnSp>
        <p:nvCxnSpPr>
          <p:cNvPr id="18" name="Straight Connector 17">
            <a:extLst>
              <a:ext uri="{FF2B5EF4-FFF2-40B4-BE49-F238E27FC236}">
                <a16:creationId xmlns:a16="http://schemas.microsoft.com/office/drawing/2014/main" id="{FA3BB996-FB6B-4350-99B5-245C4AE707F1}"/>
              </a:ext>
            </a:extLst>
          </p:cNvPr>
          <p:cNvCxnSpPr>
            <a:cxnSpLocks/>
          </p:cNvCxnSpPr>
          <p:nvPr/>
        </p:nvCxnSpPr>
        <p:spPr>
          <a:xfrm>
            <a:off x="5152965" y="2183002"/>
            <a:ext cx="0" cy="21139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Top Corners Snipped 8">
            <a:extLst>
              <a:ext uri="{FF2B5EF4-FFF2-40B4-BE49-F238E27FC236}">
                <a16:creationId xmlns:a16="http://schemas.microsoft.com/office/drawing/2014/main" id="{F5E36C1C-9F5C-46B6-B254-3B201CF7E2BA}"/>
              </a:ext>
            </a:extLst>
          </p:cNvPr>
          <p:cNvSpPr/>
          <p:nvPr/>
        </p:nvSpPr>
        <p:spPr>
          <a:xfrm>
            <a:off x="1117644" y="3340279"/>
            <a:ext cx="1044000" cy="353184"/>
          </a:xfrm>
          <a:prstGeom prst="snip2Same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000">
                <a:solidFill>
                  <a:srgbClr val="000000"/>
                </a:solidFill>
                <a:latin typeface="Cambria" panose="02040503050406030204" pitchFamily="18" charset="0"/>
                <a:ea typeface="Cambria" panose="02040503050406030204" pitchFamily="18" charset="0"/>
                <a:cs typeface="Calibri" panose="020F0502020204030204" pitchFamily="34" charset="0"/>
              </a:rPr>
              <a:t>Særregulering</a:t>
            </a:r>
          </a:p>
        </p:txBody>
      </p:sp>
      <p:cxnSp>
        <p:nvCxnSpPr>
          <p:cNvPr id="22" name="Straight Connector 21">
            <a:extLst>
              <a:ext uri="{FF2B5EF4-FFF2-40B4-BE49-F238E27FC236}">
                <a16:creationId xmlns:a16="http://schemas.microsoft.com/office/drawing/2014/main" id="{9FFE9993-13DE-4D6D-934D-4802C4C6A3EB}"/>
              </a:ext>
            </a:extLst>
          </p:cNvPr>
          <p:cNvCxnSpPr>
            <a:cxnSpLocks/>
          </p:cNvCxnSpPr>
          <p:nvPr/>
        </p:nvCxnSpPr>
        <p:spPr>
          <a:xfrm>
            <a:off x="1659134" y="3144797"/>
            <a:ext cx="0" cy="145619"/>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Top Corners Snipped 23">
            <a:extLst>
              <a:ext uri="{FF2B5EF4-FFF2-40B4-BE49-F238E27FC236}">
                <a16:creationId xmlns:a16="http://schemas.microsoft.com/office/drawing/2014/main" id="{15ACC8E1-6EE3-48C2-A51F-3AC222F84E49}"/>
              </a:ext>
            </a:extLst>
          </p:cNvPr>
          <p:cNvSpPr/>
          <p:nvPr/>
        </p:nvSpPr>
        <p:spPr>
          <a:xfrm>
            <a:off x="4629417" y="3340279"/>
            <a:ext cx="1044000" cy="353184"/>
          </a:xfrm>
          <a:prstGeom prst="snip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r>
              <a:rPr lang="nb-NO" sz="1000">
                <a:solidFill>
                  <a:srgbClr val="000000"/>
                </a:solidFill>
                <a:latin typeface="Cambria" panose="02040503050406030204" pitchFamily="18" charset="0"/>
                <a:ea typeface="Cambria" panose="02040503050406030204" pitchFamily="18" charset="0"/>
                <a:cs typeface="Calibri" panose="020F0502020204030204" pitchFamily="34" charset="0"/>
              </a:rPr>
              <a:t>Særregulering</a:t>
            </a:r>
          </a:p>
        </p:txBody>
      </p:sp>
      <p:cxnSp>
        <p:nvCxnSpPr>
          <p:cNvPr id="25" name="Straight Connector 24">
            <a:extLst>
              <a:ext uri="{FF2B5EF4-FFF2-40B4-BE49-F238E27FC236}">
                <a16:creationId xmlns:a16="http://schemas.microsoft.com/office/drawing/2014/main" id="{64BF3660-58FE-4E15-9BA7-5C1F1A567E09}"/>
              </a:ext>
            </a:extLst>
          </p:cNvPr>
          <p:cNvCxnSpPr>
            <a:cxnSpLocks/>
          </p:cNvCxnSpPr>
          <p:nvPr/>
        </p:nvCxnSpPr>
        <p:spPr>
          <a:xfrm>
            <a:off x="5176442" y="3078282"/>
            <a:ext cx="0" cy="145619"/>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8B579536-9429-4360-811F-EC6CC7534D9A}"/>
              </a:ext>
            </a:extLst>
          </p:cNvPr>
          <p:cNvSpPr txBox="1">
            <a:spLocks/>
          </p:cNvSpPr>
          <p:nvPr/>
        </p:nvSpPr>
        <p:spPr>
          <a:xfrm>
            <a:off x="370182" y="36082"/>
            <a:ext cx="7567501" cy="839247"/>
          </a:xfrm>
          <a:prstGeom prst="rect">
            <a:avLst/>
          </a:prstGeom>
        </p:spPr>
        <p:txBody>
          <a:bodyPr vert="horz" lIns="0" tIns="0" rIns="0" bIns="0" rtlCol="0" anchor="b" anchorCtr="0">
            <a:noAutofit/>
          </a:bodyPr>
          <a:lstStyle>
            <a:lvl1pPr algn="l" defTabSz="685800" rtl="0" eaLnBrk="1" latinLnBrk="0" hangingPunct="1">
              <a:lnSpc>
                <a:spcPct val="83000"/>
              </a:lnSpc>
              <a:spcBef>
                <a:spcPct val="0"/>
              </a:spcBef>
              <a:buNone/>
              <a:defRPr sz="2700" b="0" kern="1200">
                <a:solidFill>
                  <a:srgbClr val="130C0E"/>
                </a:solidFill>
                <a:latin typeface="+mj-lt"/>
                <a:ea typeface="+mj-ea"/>
                <a:cs typeface="+mj-cs"/>
              </a:defRPr>
            </a:lvl1pPr>
          </a:lstStyle>
          <a:p>
            <a:pPr defTabSz="685783"/>
            <a:r>
              <a:rPr lang="nb-NO" sz="2400" dirty="0">
                <a:solidFill>
                  <a:srgbClr val="709791"/>
                </a:solidFill>
                <a:latin typeface="Cambria" panose="02040503050406030204" pitchFamily="18" charset="0"/>
                <a:ea typeface="Cambria" panose="02040503050406030204" pitchFamily="18" charset="0"/>
                <a:cs typeface="Segoe UI" panose="020B0502040204020203" pitchFamily="34" charset="0"/>
              </a:rPr>
              <a:t>Anbefalt struktur for nytt HMS-regelverk for havenergi</a:t>
            </a:r>
          </a:p>
        </p:txBody>
      </p:sp>
      <p:sp>
        <p:nvSpPr>
          <p:cNvPr id="23" name="Rectangle 22">
            <a:extLst>
              <a:ext uri="{FF2B5EF4-FFF2-40B4-BE49-F238E27FC236}">
                <a16:creationId xmlns:a16="http://schemas.microsoft.com/office/drawing/2014/main" id="{D3974A68-03A8-4852-BF86-7B305599D536}"/>
              </a:ext>
            </a:extLst>
          </p:cNvPr>
          <p:cNvSpPr/>
          <p:nvPr/>
        </p:nvSpPr>
        <p:spPr>
          <a:xfrm>
            <a:off x="6149790" y="1278156"/>
            <a:ext cx="71687" cy="35949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3846"/>
            <a:endParaRPr lang="nb-NO">
              <a:solidFill>
                <a:srgbClr val="FFFFFF"/>
              </a:solidFill>
              <a:latin typeface="Cambria" panose="02040503050406030204" pitchFamily="18" charset="0"/>
              <a:ea typeface="Cambria" panose="02040503050406030204" pitchFamily="18" charset="0"/>
            </a:endParaRPr>
          </a:p>
        </p:txBody>
      </p:sp>
      <p:sp>
        <p:nvSpPr>
          <p:cNvPr id="34" name="Right Brace 33">
            <a:extLst>
              <a:ext uri="{FF2B5EF4-FFF2-40B4-BE49-F238E27FC236}">
                <a16:creationId xmlns:a16="http://schemas.microsoft.com/office/drawing/2014/main" id="{B0681F2F-18CD-4C3D-879B-96C85BC21C75}"/>
              </a:ext>
            </a:extLst>
          </p:cNvPr>
          <p:cNvSpPr/>
          <p:nvPr/>
        </p:nvSpPr>
        <p:spPr>
          <a:xfrm rot="5400000">
            <a:off x="3244152" y="1914603"/>
            <a:ext cx="232216" cy="46467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853846"/>
            <a:endParaRPr lang="nb-NO">
              <a:solidFill>
                <a:srgbClr val="000000"/>
              </a:solidFill>
              <a:latin typeface="Cambria" panose="02040503050406030204" pitchFamily="18" charset="0"/>
              <a:ea typeface="Cambria" panose="02040503050406030204" pitchFamily="18" charset="0"/>
            </a:endParaRPr>
          </a:p>
        </p:txBody>
      </p:sp>
      <p:sp>
        <p:nvSpPr>
          <p:cNvPr id="36" name="Right Brace 35">
            <a:extLst>
              <a:ext uri="{FF2B5EF4-FFF2-40B4-BE49-F238E27FC236}">
                <a16:creationId xmlns:a16="http://schemas.microsoft.com/office/drawing/2014/main" id="{A6C6DCE1-5F87-4335-A4E5-CF892655E47A}"/>
              </a:ext>
            </a:extLst>
          </p:cNvPr>
          <p:cNvSpPr/>
          <p:nvPr/>
        </p:nvSpPr>
        <p:spPr>
          <a:xfrm rot="5400000">
            <a:off x="7108598" y="3672630"/>
            <a:ext cx="232216" cy="11306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853846"/>
            <a:endParaRPr lang="nb-NO">
              <a:solidFill>
                <a:srgbClr val="000000"/>
              </a:solidFill>
              <a:latin typeface="Cambria" panose="02040503050406030204" pitchFamily="18" charset="0"/>
              <a:ea typeface="Cambria" panose="02040503050406030204" pitchFamily="18" charset="0"/>
            </a:endParaRPr>
          </a:p>
        </p:txBody>
      </p:sp>
      <p:sp>
        <p:nvSpPr>
          <p:cNvPr id="35" name="TextBox 34">
            <a:extLst>
              <a:ext uri="{FF2B5EF4-FFF2-40B4-BE49-F238E27FC236}">
                <a16:creationId xmlns:a16="http://schemas.microsoft.com/office/drawing/2014/main" id="{95F0181E-670F-4CAF-A11B-8275CFD1A56B}"/>
              </a:ext>
            </a:extLst>
          </p:cNvPr>
          <p:cNvSpPr txBox="1"/>
          <p:nvPr/>
        </p:nvSpPr>
        <p:spPr>
          <a:xfrm>
            <a:off x="2505443" y="4388830"/>
            <a:ext cx="1902444" cy="307777"/>
          </a:xfrm>
          <a:prstGeom prst="rect">
            <a:avLst/>
          </a:prstGeom>
          <a:noFill/>
        </p:spPr>
        <p:txBody>
          <a:bodyPr wrap="none" rtlCol="0">
            <a:spAutoFit/>
          </a:bodyPr>
          <a:lstStyle/>
          <a:p>
            <a:pPr defTabSz="853846"/>
            <a:r>
              <a:rPr lang="nb-NO" sz="1400">
                <a:solidFill>
                  <a:srgbClr val="000000"/>
                </a:solidFill>
                <a:latin typeface="Cambria" panose="02040503050406030204" pitchFamily="18" charset="0"/>
                <a:ea typeface="Cambria" panose="02040503050406030204" pitchFamily="18" charset="0"/>
                <a:cs typeface="Calibri" panose="020F0502020204030204" pitchFamily="34" charset="0"/>
              </a:rPr>
              <a:t>Industriell virksomhet</a:t>
            </a:r>
          </a:p>
        </p:txBody>
      </p:sp>
      <p:sp>
        <p:nvSpPr>
          <p:cNvPr id="38" name="TextBox 37">
            <a:extLst>
              <a:ext uri="{FF2B5EF4-FFF2-40B4-BE49-F238E27FC236}">
                <a16:creationId xmlns:a16="http://schemas.microsoft.com/office/drawing/2014/main" id="{3782F241-D121-4EB4-AC6A-6EA2A407C021}"/>
              </a:ext>
            </a:extLst>
          </p:cNvPr>
          <p:cNvSpPr txBox="1"/>
          <p:nvPr/>
        </p:nvSpPr>
        <p:spPr>
          <a:xfrm>
            <a:off x="6481358" y="4388830"/>
            <a:ext cx="1716496" cy="307777"/>
          </a:xfrm>
          <a:prstGeom prst="rect">
            <a:avLst/>
          </a:prstGeom>
          <a:noFill/>
        </p:spPr>
        <p:txBody>
          <a:bodyPr wrap="none" rtlCol="0">
            <a:spAutoFit/>
          </a:bodyPr>
          <a:lstStyle/>
          <a:p>
            <a:pPr defTabSz="853846"/>
            <a:r>
              <a:rPr lang="nb-NO" sz="1400">
                <a:solidFill>
                  <a:srgbClr val="000000"/>
                </a:solidFill>
                <a:latin typeface="Cambria" panose="02040503050406030204" pitchFamily="18" charset="0"/>
                <a:ea typeface="Cambria" panose="02040503050406030204" pitchFamily="18" charset="0"/>
                <a:cs typeface="Calibri" panose="020F0502020204030204" pitchFamily="34" charset="0"/>
              </a:rPr>
              <a:t>Maritim virksomhet</a:t>
            </a:r>
          </a:p>
        </p:txBody>
      </p:sp>
    </p:spTree>
    <p:extLst>
      <p:ext uri="{BB962C8B-B14F-4D97-AF65-F5344CB8AC3E}">
        <p14:creationId xmlns:p14="http://schemas.microsoft.com/office/powerpoint/2010/main" val="626737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C07717C6-9DBC-4EF9-B296-0411CD29630C}"/>
              </a:ext>
            </a:extLst>
          </p:cNvPr>
          <p:cNvSpPr>
            <a:spLocks noGrp="1"/>
          </p:cNvSpPr>
          <p:nvPr>
            <p:ph type="title"/>
          </p:nvPr>
        </p:nvSpPr>
        <p:spPr>
          <a:xfrm>
            <a:off x="1457325" y="251617"/>
            <a:ext cx="4724240" cy="593546"/>
          </a:xfrm>
        </p:spPr>
        <p:txBody>
          <a:bodyPr>
            <a:normAutofit fontScale="90000"/>
          </a:bodyPr>
          <a:lstStyle/>
          <a:p>
            <a:r>
              <a:rPr lang="nb-NO" sz="3100">
                <a:solidFill>
                  <a:srgbClr val="2B6173"/>
                </a:solidFill>
                <a:latin typeface="Cambria" panose="02040503050406030204" pitchFamily="18" charset="0"/>
                <a:ea typeface="Cambria" panose="02040503050406030204" pitchFamily="18" charset="0"/>
              </a:rPr>
              <a:t>Takk for oppmerksomheten!</a:t>
            </a:r>
            <a:br>
              <a:rPr lang="nb-NO">
                <a:solidFill>
                  <a:schemeClr val="accent3">
                    <a:lumMod val="75000"/>
                  </a:schemeClr>
                </a:solidFill>
              </a:rPr>
            </a:br>
            <a:br>
              <a:rPr lang="nb-NO" sz="2100">
                <a:solidFill>
                  <a:schemeClr val="accent3">
                    <a:lumMod val="75000"/>
                  </a:schemeClr>
                </a:solidFill>
              </a:rPr>
            </a:br>
            <a:endParaRPr lang="nb-NO" sz="2100">
              <a:solidFill>
                <a:schemeClr val="accent3">
                  <a:lumMod val="75000"/>
                </a:schemeClr>
              </a:solidFill>
            </a:endParaRPr>
          </a:p>
        </p:txBody>
      </p:sp>
      <p:sp>
        <p:nvSpPr>
          <p:cNvPr id="3" name="TekstSylinder 2">
            <a:extLst>
              <a:ext uri="{FF2B5EF4-FFF2-40B4-BE49-F238E27FC236}">
                <a16:creationId xmlns:a16="http://schemas.microsoft.com/office/drawing/2014/main" id="{36B13347-9578-460D-8EDE-E0CC0108DC4E}"/>
              </a:ext>
            </a:extLst>
          </p:cNvPr>
          <p:cNvSpPr txBox="1"/>
          <p:nvPr/>
        </p:nvSpPr>
        <p:spPr>
          <a:xfrm>
            <a:off x="669236" y="812192"/>
            <a:ext cx="2586487" cy="1073371"/>
          </a:xfrm>
          <a:prstGeom prst="rect">
            <a:avLst/>
          </a:prstGeom>
          <a:noFill/>
        </p:spPr>
        <p:txBody>
          <a:bodyPr wrap="square" lIns="91440" tIns="45720" rIns="91440" bIns="45720" rtlCol="0" anchor="t">
            <a:spAutoFit/>
          </a:bodyPr>
          <a:lstStyle/>
          <a:p>
            <a:r>
              <a:rPr lang="nb-NO" sz="1250" b="1">
                <a:solidFill>
                  <a:schemeClr val="accent3">
                    <a:lumMod val="75000"/>
                  </a:schemeClr>
                </a:solidFill>
                <a:latin typeface="Cambria"/>
                <a:ea typeface="Cambria"/>
              </a:rPr>
              <a:t>Gerd Olaug Vikeså</a:t>
            </a:r>
          </a:p>
          <a:p>
            <a:r>
              <a:rPr lang="nb-NO" sz="1250">
                <a:solidFill>
                  <a:schemeClr val="accent3">
                    <a:lumMod val="75000"/>
                  </a:schemeClr>
                </a:solidFill>
                <a:latin typeface="Cambria"/>
                <a:ea typeface="Cambria"/>
              </a:rPr>
              <a:t>HMS Leder Globalt</a:t>
            </a:r>
          </a:p>
          <a:p>
            <a:r>
              <a:rPr lang="nb-NO" sz="1250">
                <a:solidFill>
                  <a:schemeClr val="accent3">
                    <a:lumMod val="75000"/>
                  </a:schemeClr>
                </a:solidFill>
                <a:latin typeface="Cambria"/>
                <a:ea typeface="Cambria"/>
              </a:rPr>
              <a:t>A/S Norske Shell</a:t>
            </a:r>
          </a:p>
          <a:p>
            <a:r>
              <a:rPr lang="nb-NO" sz="1250">
                <a:solidFill>
                  <a:srgbClr val="2B6173"/>
                </a:solidFill>
                <a:latin typeface="Cambria"/>
                <a:ea typeface="Cambria"/>
                <a:hlinkClick r:id="rId3">
                  <a:extLst>
                    <a:ext uri="{A12FA001-AC4F-418D-AE19-62706E023703}">
                      <ahyp:hlinkClr xmlns:ahyp="http://schemas.microsoft.com/office/drawing/2018/hyperlinkcolor" val="tx"/>
                    </a:ext>
                  </a:extLst>
                </a:hlinkClick>
              </a:rPr>
              <a:t>gerdolaug.vikesa@shell.com</a:t>
            </a:r>
            <a:r>
              <a:rPr lang="nb-NO" sz="1250">
                <a:solidFill>
                  <a:srgbClr val="2B6173"/>
                </a:solidFill>
                <a:latin typeface="Cambria"/>
                <a:ea typeface="Cambria"/>
              </a:rPr>
              <a:t> </a:t>
            </a:r>
            <a:endParaRPr lang="nb-NO" sz="1250">
              <a:solidFill>
                <a:srgbClr val="2B6173"/>
              </a:solidFill>
              <a:latin typeface="Cambria" panose="02040503050406030204" pitchFamily="18" charset="0"/>
              <a:ea typeface="Cambria" panose="02040503050406030204" pitchFamily="18" charset="0"/>
            </a:endParaRPr>
          </a:p>
          <a:p>
            <a:endParaRPr lang="nb-NO" sz="1275"/>
          </a:p>
        </p:txBody>
      </p:sp>
      <p:sp>
        <p:nvSpPr>
          <p:cNvPr id="7" name="TekstSylinder 6">
            <a:extLst>
              <a:ext uri="{FF2B5EF4-FFF2-40B4-BE49-F238E27FC236}">
                <a16:creationId xmlns:a16="http://schemas.microsoft.com/office/drawing/2014/main" id="{E22601B4-36B2-4A84-A736-25909B0317E1}"/>
              </a:ext>
            </a:extLst>
          </p:cNvPr>
          <p:cNvSpPr txBox="1"/>
          <p:nvPr/>
        </p:nvSpPr>
        <p:spPr>
          <a:xfrm>
            <a:off x="701123" y="2025098"/>
            <a:ext cx="2586487" cy="1073371"/>
          </a:xfrm>
          <a:prstGeom prst="rect">
            <a:avLst/>
          </a:prstGeom>
          <a:noFill/>
        </p:spPr>
        <p:txBody>
          <a:bodyPr wrap="square" rtlCol="0">
            <a:spAutoFit/>
          </a:bodyPr>
          <a:lstStyle/>
          <a:p>
            <a:r>
              <a:rPr lang="nb-NO" sz="1275" b="1">
                <a:solidFill>
                  <a:schemeClr val="accent3">
                    <a:lumMod val="75000"/>
                  </a:schemeClr>
                </a:solidFill>
                <a:latin typeface="Cambria" panose="02040503050406030204" pitchFamily="18" charset="0"/>
                <a:ea typeface="Cambria" panose="02040503050406030204" pitchFamily="18" charset="0"/>
              </a:rPr>
              <a:t>Ruth Hilde Sætre</a:t>
            </a:r>
          </a:p>
          <a:p>
            <a:r>
              <a:rPr lang="nb-NO" sz="1275">
                <a:solidFill>
                  <a:schemeClr val="accent3">
                    <a:lumMod val="75000"/>
                  </a:schemeClr>
                </a:solidFill>
                <a:latin typeface="Cambria" panose="02040503050406030204" pitchFamily="18" charset="0"/>
                <a:ea typeface="Cambria" panose="02040503050406030204" pitchFamily="18" charset="0"/>
              </a:rPr>
              <a:t>Advokat</a:t>
            </a:r>
          </a:p>
          <a:p>
            <a:r>
              <a:rPr lang="nb-NO" sz="1275" err="1">
                <a:solidFill>
                  <a:schemeClr val="accent3">
                    <a:lumMod val="75000"/>
                  </a:schemeClr>
                </a:solidFill>
                <a:latin typeface="Cambria" panose="02040503050406030204" pitchFamily="18" charset="0"/>
                <a:ea typeface="Cambria" panose="02040503050406030204" pitchFamily="18" charset="0"/>
              </a:rPr>
              <a:t>Equinor</a:t>
            </a:r>
            <a:r>
              <a:rPr lang="nb-NO" sz="1275">
                <a:solidFill>
                  <a:schemeClr val="accent3">
                    <a:lumMod val="75000"/>
                  </a:schemeClr>
                </a:solidFill>
                <a:latin typeface="Cambria" panose="02040503050406030204" pitchFamily="18" charset="0"/>
                <a:ea typeface="Cambria" panose="02040503050406030204" pitchFamily="18" charset="0"/>
              </a:rPr>
              <a:t> ASA</a:t>
            </a:r>
          </a:p>
          <a:p>
            <a:r>
              <a:rPr lang="nb-NO" sz="1275">
                <a:solidFill>
                  <a:srgbClr val="2B6173"/>
                </a:solidFill>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rhsa@equinor.com</a:t>
            </a:r>
            <a:r>
              <a:rPr lang="nb-NO" sz="1275">
                <a:solidFill>
                  <a:srgbClr val="2B6173"/>
                </a:solidFill>
                <a:latin typeface="Cambria" panose="02040503050406030204" pitchFamily="18" charset="0"/>
                <a:ea typeface="Cambria" panose="02040503050406030204" pitchFamily="18" charset="0"/>
              </a:rPr>
              <a:t> </a:t>
            </a:r>
          </a:p>
          <a:p>
            <a:endParaRPr lang="nb-NO" sz="1275"/>
          </a:p>
        </p:txBody>
      </p:sp>
      <p:sp>
        <p:nvSpPr>
          <p:cNvPr id="8" name="TekstSylinder 7">
            <a:extLst>
              <a:ext uri="{FF2B5EF4-FFF2-40B4-BE49-F238E27FC236}">
                <a16:creationId xmlns:a16="http://schemas.microsoft.com/office/drawing/2014/main" id="{15F6AE67-86B6-4720-ABD2-C936A3F8CE6A}"/>
              </a:ext>
            </a:extLst>
          </p:cNvPr>
          <p:cNvSpPr txBox="1"/>
          <p:nvPr/>
        </p:nvSpPr>
        <p:spPr>
          <a:xfrm>
            <a:off x="609233" y="3262754"/>
            <a:ext cx="2586487" cy="1269578"/>
          </a:xfrm>
          <a:prstGeom prst="rect">
            <a:avLst/>
          </a:prstGeom>
          <a:noFill/>
        </p:spPr>
        <p:txBody>
          <a:bodyPr wrap="square" rtlCol="0">
            <a:spAutoFit/>
          </a:bodyPr>
          <a:lstStyle/>
          <a:p>
            <a:r>
              <a:rPr lang="nb-NO" sz="1275" b="1">
                <a:solidFill>
                  <a:schemeClr val="accent3">
                    <a:lumMod val="75000"/>
                  </a:schemeClr>
                </a:solidFill>
                <a:latin typeface="Cambria" panose="02040503050406030204" pitchFamily="18" charset="0"/>
                <a:ea typeface="Cambria" panose="02040503050406030204" pitchFamily="18" charset="0"/>
              </a:rPr>
              <a:t>Knut Støle Hanssen</a:t>
            </a:r>
          </a:p>
          <a:p>
            <a:r>
              <a:rPr lang="en-US" sz="1275">
                <a:solidFill>
                  <a:schemeClr val="accent3">
                    <a:lumMod val="75000"/>
                  </a:schemeClr>
                </a:solidFill>
                <a:latin typeface="Cambria" panose="02040503050406030204" pitchFamily="18" charset="0"/>
                <a:ea typeface="Cambria" panose="02040503050406030204" pitchFamily="18" charset="0"/>
              </a:rPr>
              <a:t>Senior Manager HSS &amp; Regulatory affairs</a:t>
            </a:r>
            <a:endParaRPr lang="nb-NO" sz="1275">
              <a:solidFill>
                <a:schemeClr val="accent3">
                  <a:lumMod val="75000"/>
                </a:schemeClr>
              </a:solidFill>
              <a:latin typeface="Cambria" panose="02040503050406030204" pitchFamily="18" charset="0"/>
              <a:ea typeface="Cambria" panose="02040503050406030204" pitchFamily="18" charset="0"/>
            </a:endParaRPr>
          </a:p>
          <a:p>
            <a:r>
              <a:rPr lang="nb-NO" sz="1275">
                <a:solidFill>
                  <a:schemeClr val="accent3">
                    <a:lumMod val="75000"/>
                  </a:schemeClr>
                </a:solidFill>
                <a:latin typeface="Cambria" panose="02040503050406030204" pitchFamily="18" charset="0"/>
                <a:ea typeface="Cambria" panose="02040503050406030204" pitchFamily="18" charset="0"/>
              </a:rPr>
              <a:t>Aker Offshore Wind</a:t>
            </a:r>
          </a:p>
          <a:p>
            <a:r>
              <a:rPr lang="nb-NO" sz="1275">
                <a:solidFill>
                  <a:srgbClr val="2B6173"/>
                </a:solidFill>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knut.stole.hanssen@akeroffshorewind.com</a:t>
            </a:r>
            <a:r>
              <a:rPr lang="nb-NO" sz="1275">
                <a:solidFill>
                  <a:srgbClr val="2B6173"/>
                </a:solidFill>
                <a:latin typeface="Cambria" panose="02040503050406030204" pitchFamily="18" charset="0"/>
                <a:ea typeface="Cambria" panose="02040503050406030204" pitchFamily="18" charset="0"/>
              </a:rPr>
              <a:t> </a:t>
            </a:r>
            <a:endParaRPr lang="nb-NO" sz="1275">
              <a:solidFill>
                <a:srgbClr val="2B6173"/>
              </a:solidFill>
            </a:endParaRPr>
          </a:p>
        </p:txBody>
      </p:sp>
      <p:sp>
        <p:nvSpPr>
          <p:cNvPr id="9" name="TekstSylinder 8">
            <a:extLst>
              <a:ext uri="{FF2B5EF4-FFF2-40B4-BE49-F238E27FC236}">
                <a16:creationId xmlns:a16="http://schemas.microsoft.com/office/drawing/2014/main" id="{73099299-3005-4B90-9210-507FA11F29BD}"/>
              </a:ext>
            </a:extLst>
          </p:cNvPr>
          <p:cNvSpPr txBox="1"/>
          <p:nvPr/>
        </p:nvSpPr>
        <p:spPr>
          <a:xfrm>
            <a:off x="3466917" y="797863"/>
            <a:ext cx="2643637" cy="1073371"/>
          </a:xfrm>
          <a:prstGeom prst="rect">
            <a:avLst/>
          </a:prstGeom>
          <a:noFill/>
        </p:spPr>
        <p:txBody>
          <a:bodyPr wrap="square" rtlCol="0">
            <a:spAutoFit/>
          </a:bodyPr>
          <a:lstStyle/>
          <a:p>
            <a:r>
              <a:rPr lang="nb-NO" sz="1275" b="1">
                <a:solidFill>
                  <a:schemeClr val="accent3">
                    <a:lumMod val="75000"/>
                  </a:schemeClr>
                </a:solidFill>
                <a:latin typeface="Cambria" panose="02040503050406030204" pitchFamily="18" charset="0"/>
                <a:ea typeface="Cambria" panose="02040503050406030204" pitchFamily="18" charset="0"/>
              </a:rPr>
              <a:t>Anne Lene Haukanes Hopstad</a:t>
            </a:r>
          </a:p>
          <a:p>
            <a:r>
              <a:rPr lang="nb-NO" sz="1275">
                <a:solidFill>
                  <a:schemeClr val="accent3">
                    <a:lumMod val="75000"/>
                  </a:schemeClr>
                </a:solidFill>
                <a:latin typeface="Cambria" panose="02040503050406030204" pitchFamily="18" charset="0"/>
                <a:ea typeface="Cambria" panose="02040503050406030204" pitchFamily="18" charset="0"/>
              </a:rPr>
              <a:t>Principal </a:t>
            </a:r>
            <a:r>
              <a:rPr lang="nb-NO" sz="1275" err="1">
                <a:solidFill>
                  <a:schemeClr val="accent3">
                    <a:lumMod val="75000"/>
                  </a:schemeClr>
                </a:solidFill>
                <a:latin typeface="Cambria" panose="02040503050406030204" pitchFamily="18" charset="0"/>
                <a:ea typeface="Cambria" panose="02040503050406030204" pitchFamily="18" charset="0"/>
              </a:rPr>
              <a:t>Engineer</a:t>
            </a:r>
            <a:r>
              <a:rPr lang="nb-NO" sz="1275">
                <a:solidFill>
                  <a:schemeClr val="accent3">
                    <a:lumMod val="75000"/>
                  </a:schemeClr>
                </a:solidFill>
                <a:latin typeface="Cambria" panose="02040503050406030204" pitchFamily="18" charset="0"/>
                <a:ea typeface="Cambria" panose="02040503050406030204" pitchFamily="18" charset="0"/>
              </a:rPr>
              <a:t> i </a:t>
            </a:r>
            <a:r>
              <a:rPr lang="nb-NO" sz="1275" err="1">
                <a:solidFill>
                  <a:schemeClr val="accent3">
                    <a:lumMod val="75000"/>
                  </a:schemeClr>
                </a:solidFill>
                <a:latin typeface="Cambria" panose="02040503050406030204" pitchFamily="18" charset="0"/>
                <a:ea typeface="Cambria" panose="02040503050406030204" pitchFamily="18" charset="0"/>
              </a:rPr>
              <a:t>Renewables</a:t>
            </a:r>
            <a:r>
              <a:rPr lang="nb-NO" sz="1275">
                <a:solidFill>
                  <a:schemeClr val="accent3">
                    <a:lumMod val="75000"/>
                  </a:schemeClr>
                </a:solidFill>
                <a:latin typeface="Cambria" panose="02040503050406030204" pitchFamily="18" charset="0"/>
                <a:ea typeface="Cambria" panose="02040503050406030204" pitchFamily="18" charset="0"/>
              </a:rPr>
              <a:t> </a:t>
            </a:r>
            <a:r>
              <a:rPr lang="nb-NO" sz="1275" err="1">
                <a:solidFill>
                  <a:schemeClr val="accent3">
                    <a:lumMod val="75000"/>
                  </a:schemeClr>
                </a:solidFill>
                <a:latin typeface="Cambria" panose="02040503050406030204" pitchFamily="18" charset="0"/>
                <a:ea typeface="Cambria" panose="02040503050406030204" pitchFamily="18" charset="0"/>
              </a:rPr>
              <a:t>Certification</a:t>
            </a:r>
            <a:endParaRPr lang="nb-NO" sz="1275">
              <a:solidFill>
                <a:schemeClr val="accent3">
                  <a:lumMod val="75000"/>
                </a:schemeClr>
              </a:solidFill>
              <a:latin typeface="Cambria" panose="02040503050406030204" pitchFamily="18" charset="0"/>
              <a:ea typeface="Cambria" panose="02040503050406030204" pitchFamily="18" charset="0"/>
            </a:endParaRPr>
          </a:p>
          <a:p>
            <a:r>
              <a:rPr lang="nb-NO" sz="1275">
                <a:solidFill>
                  <a:schemeClr val="accent3">
                    <a:lumMod val="75000"/>
                  </a:schemeClr>
                </a:solidFill>
                <a:latin typeface="Cambria" panose="02040503050406030204" pitchFamily="18" charset="0"/>
                <a:ea typeface="Cambria" panose="02040503050406030204" pitchFamily="18" charset="0"/>
              </a:rPr>
              <a:t>DNV</a:t>
            </a:r>
          </a:p>
          <a:p>
            <a:r>
              <a:rPr lang="nb-NO" sz="1275">
                <a:solidFill>
                  <a:srgbClr val="2B6173"/>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anne.lene.hopstad@dnv.com</a:t>
            </a:r>
            <a:r>
              <a:rPr lang="nb-NO" sz="1275">
                <a:solidFill>
                  <a:srgbClr val="2B6173"/>
                </a:solidFill>
                <a:latin typeface="Cambria" panose="02040503050406030204" pitchFamily="18" charset="0"/>
                <a:ea typeface="Cambria" panose="02040503050406030204" pitchFamily="18" charset="0"/>
              </a:rPr>
              <a:t> </a:t>
            </a:r>
          </a:p>
        </p:txBody>
      </p:sp>
      <p:sp>
        <p:nvSpPr>
          <p:cNvPr id="10" name="TekstSylinder 9">
            <a:extLst>
              <a:ext uri="{FF2B5EF4-FFF2-40B4-BE49-F238E27FC236}">
                <a16:creationId xmlns:a16="http://schemas.microsoft.com/office/drawing/2014/main" id="{D4B75DA4-B5B0-405F-8E26-93149A76A855}"/>
              </a:ext>
            </a:extLst>
          </p:cNvPr>
          <p:cNvSpPr txBox="1"/>
          <p:nvPr/>
        </p:nvSpPr>
        <p:spPr>
          <a:xfrm>
            <a:off x="3438027" y="2122958"/>
            <a:ext cx="2586487" cy="1073371"/>
          </a:xfrm>
          <a:prstGeom prst="rect">
            <a:avLst/>
          </a:prstGeom>
          <a:noFill/>
        </p:spPr>
        <p:txBody>
          <a:bodyPr wrap="square" rtlCol="0">
            <a:spAutoFit/>
          </a:bodyPr>
          <a:lstStyle/>
          <a:p>
            <a:r>
              <a:rPr lang="nb-NO" sz="1275" b="1">
                <a:solidFill>
                  <a:schemeClr val="accent3">
                    <a:lumMod val="75000"/>
                  </a:schemeClr>
                </a:solidFill>
                <a:latin typeface="Cambria" panose="02040503050406030204" pitchFamily="18" charset="0"/>
                <a:ea typeface="Cambria" panose="02040503050406030204" pitchFamily="18" charset="0"/>
              </a:rPr>
              <a:t>Øystein Joranger</a:t>
            </a:r>
          </a:p>
          <a:p>
            <a:r>
              <a:rPr lang="nb-NO" sz="1275">
                <a:solidFill>
                  <a:schemeClr val="accent3">
                    <a:lumMod val="75000"/>
                  </a:schemeClr>
                </a:solidFill>
                <a:latin typeface="Cambria" panose="02040503050406030204" pitchFamily="18" charset="0"/>
                <a:ea typeface="Cambria" panose="02040503050406030204" pitchFamily="18" charset="0"/>
              </a:rPr>
              <a:t>Fagsjef HMS regelverk/ advokat</a:t>
            </a:r>
          </a:p>
          <a:p>
            <a:r>
              <a:rPr lang="nb-NO" sz="1275">
                <a:solidFill>
                  <a:schemeClr val="accent3">
                    <a:lumMod val="75000"/>
                  </a:schemeClr>
                </a:solidFill>
                <a:latin typeface="Cambria" panose="02040503050406030204" pitchFamily="18" charset="0"/>
                <a:ea typeface="Cambria" panose="02040503050406030204" pitchFamily="18" charset="0"/>
              </a:rPr>
              <a:t>Norsk olje og gass</a:t>
            </a:r>
          </a:p>
          <a:p>
            <a:r>
              <a:rPr lang="nb-NO" sz="1275">
                <a:solidFill>
                  <a:srgbClr val="2B6173"/>
                </a:solidFill>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oej@norog.no</a:t>
            </a:r>
            <a:r>
              <a:rPr lang="nb-NO" sz="1275">
                <a:solidFill>
                  <a:srgbClr val="2B6173"/>
                </a:solidFill>
                <a:latin typeface="Cambria" panose="02040503050406030204" pitchFamily="18" charset="0"/>
                <a:ea typeface="Cambria" panose="02040503050406030204" pitchFamily="18" charset="0"/>
              </a:rPr>
              <a:t> </a:t>
            </a:r>
          </a:p>
          <a:p>
            <a:endParaRPr lang="nb-NO" sz="1275"/>
          </a:p>
        </p:txBody>
      </p:sp>
      <p:sp>
        <p:nvSpPr>
          <p:cNvPr id="11" name="TekstSylinder 10">
            <a:extLst>
              <a:ext uri="{FF2B5EF4-FFF2-40B4-BE49-F238E27FC236}">
                <a16:creationId xmlns:a16="http://schemas.microsoft.com/office/drawing/2014/main" id="{30A318F8-92EB-438E-9C70-51A62FC1C42F}"/>
              </a:ext>
            </a:extLst>
          </p:cNvPr>
          <p:cNvSpPr txBox="1"/>
          <p:nvPr/>
        </p:nvSpPr>
        <p:spPr>
          <a:xfrm>
            <a:off x="3409370" y="3279581"/>
            <a:ext cx="2586487" cy="1073371"/>
          </a:xfrm>
          <a:prstGeom prst="rect">
            <a:avLst/>
          </a:prstGeom>
          <a:noFill/>
        </p:spPr>
        <p:txBody>
          <a:bodyPr wrap="square" rtlCol="0">
            <a:spAutoFit/>
          </a:bodyPr>
          <a:lstStyle/>
          <a:p>
            <a:r>
              <a:rPr lang="nb-NO" sz="1275" b="1">
                <a:solidFill>
                  <a:schemeClr val="accent3">
                    <a:lumMod val="75000"/>
                  </a:schemeClr>
                </a:solidFill>
                <a:latin typeface="Cambria" panose="02040503050406030204" pitchFamily="18" charset="0"/>
                <a:ea typeface="Cambria" panose="02040503050406030204" pitchFamily="18" charset="0"/>
              </a:rPr>
              <a:t>Marita Bjelland Botne</a:t>
            </a:r>
          </a:p>
          <a:p>
            <a:r>
              <a:rPr lang="nb-NO" sz="1275">
                <a:solidFill>
                  <a:schemeClr val="accent3">
                    <a:lumMod val="75000"/>
                  </a:schemeClr>
                </a:solidFill>
                <a:latin typeface="Cambria" panose="02040503050406030204" pitchFamily="18" charset="0"/>
                <a:ea typeface="Cambria" panose="02040503050406030204" pitchFamily="18" charset="0"/>
              </a:rPr>
              <a:t>Fagsjef juridisk/ advokat</a:t>
            </a:r>
          </a:p>
          <a:p>
            <a:r>
              <a:rPr lang="nb-NO" sz="1275">
                <a:solidFill>
                  <a:schemeClr val="accent3">
                    <a:lumMod val="75000"/>
                  </a:schemeClr>
                </a:solidFill>
                <a:latin typeface="Cambria" panose="02040503050406030204" pitchFamily="18" charset="0"/>
                <a:ea typeface="Cambria" panose="02040503050406030204" pitchFamily="18" charset="0"/>
              </a:rPr>
              <a:t>Norsk olje og gass</a:t>
            </a:r>
          </a:p>
          <a:p>
            <a:r>
              <a:rPr lang="nb-NO" sz="1275">
                <a:solidFill>
                  <a:srgbClr val="008080"/>
                </a:solidFill>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mbb@norog.no</a:t>
            </a:r>
            <a:endParaRPr lang="nb-NO" sz="1275">
              <a:solidFill>
                <a:srgbClr val="008080"/>
              </a:solidFill>
              <a:latin typeface="Cambria" panose="02040503050406030204" pitchFamily="18" charset="0"/>
              <a:ea typeface="Cambria" panose="02040503050406030204" pitchFamily="18" charset="0"/>
            </a:endParaRPr>
          </a:p>
          <a:p>
            <a:endParaRPr lang="nb-NO" sz="1275"/>
          </a:p>
        </p:txBody>
      </p:sp>
      <p:sp>
        <p:nvSpPr>
          <p:cNvPr id="12" name="Slide Number Placeholder 3">
            <a:extLst>
              <a:ext uri="{FF2B5EF4-FFF2-40B4-BE49-F238E27FC236}">
                <a16:creationId xmlns:a16="http://schemas.microsoft.com/office/drawing/2014/main" id="{E2113274-E4CB-4653-A79B-1554CAB1511D}"/>
              </a:ext>
            </a:extLst>
          </p:cNvPr>
          <p:cNvSpPr txBox="1">
            <a:spLocks/>
          </p:cNvSpPr>
          <p:nvPr/>
        </p:nvSpPr>
        <p:spPr>
          <a:xfrm>
            <a:off x="8735464" y="4873108"/>
            <a:ext cx="317178" cy="241992"/>
          </a:xfrm>
          <a:prstGeom prst="rect">
            <a:avLst/>
          </a:prstGeom>
        </p:spPr>
        <p:txBody>
          <a:bodyPr vert="horz" lIns="0" tIns="0" rIns="0" bIns="0" rtlCol="0" anchor="ctr">
            <a:noAutofit/>
          </a:bodyPr>
          <a:lstStyle>
            <a:defPPr>
              <a:defRPr lang="nb-NO"/>
            </a:defPPr>
            <a:lvl1pPr marL="0" algn="ctr" defTabSz="853867" rtl="0" eaLnBrk="1" latinLnBrk="0" hangingPunct="1">
              <a:defRPr sz="840" kern="1200">
                <a:solidFill>
                  <a:schemeClr val="tx1"/>
                </a:solidFill>
                <a:latin typeface="+mn-lt"/>
                <a:ea typeface="+mn-ea"/>
                <a:cs typeface="+mn-cs"/>
              </a:defRPr>
            </a:lvl1pPr>
            <a:lvl2pPr marL="426933" algn="l" defTabSz="853867" rtl="0" eaLnBrk="1" latinLnBrk="0" hangingPunct="1">
              <a:defRPr sz="1700" kern="1200">
                <a:solidFill>
                  <a:schemeClr val="tx1"/>
                </a:solidFill>
                <a:latin typeface="+mn-lt"/>
                <a:ea typeface="+mn-ea"/>
                <a:cs typeface="+mn-cs"/>
              </a:defRPr>
            </a:lvl2pPr>
            <a:lvl3pPr marL="853867" algn="l" defTabSz="853867" rtl="0" eaLnBrk="1" latinLnBrk="0" hangingPunct="1">
              <a:defRPr sz="1700" kern="1200">
                <a:solidFill>
                  <a:schemeClr val="tx1"/>
                </a:solidFill>
                <a:latin typeface="+mn-lt"/>
                <a:ea typeface="+mn-ea"/>
                <a:cs typeface="+mn-cs"/>
              </a:defRPr>
            </a:lvl3pPr>
            <a:lvl4pPr marL="1280800" algn="l" defTabSz="853867" rtl="0" eaLnBrk="1" latinLnBrk="0" hangingPunct="1">
              <a:defRPr sz="1700" kern="1200">
                <a:solidFill>
                  <a:schemeClr val="tx1"/>
                </a:solidFill>
                <a:latin typeface="+mn-lt"/>
                <a:ea typeface="+mn-ea"/>
                <a:cs typeface="+mn-cs"/>
              </a:defRPr>
            </a:lvl4pPr>
            <a:lvl5pPr marL="1707733" algn="l" defTabSz="853867" rtl="0" eaLnBrk="1" latinLnBrk="0" hangingPunct="1">
              <a:defRPr sz="1700" kern="1200">
                <a:solidFill>
                  <a:schemeClr val="tx1"/>
                </a:solidFill>
                <a:latin typeface="+mn-lt"/>
                <a:ea typeface="+mn-ea"/>
                <a:cs typeface="+mn-cs"/>
              </a:defRPr>
            </a:lvl5pPr>
            <a:lvl6pPr marL="2134667" algn="l" defTabSz="853867" rtl="0" eaLnBrk="1" latinLnBrk="0" hangingPunct="1">
              <a:defRPr sz="1700" kern="1200">
                <a:solidFill>
                  <a:schemeClr val="tx1"/>
                </a:solidFill>
                <a:latin typeface="+mn-lt"/>
                <a:ea typeface="+mn-ea"/>
                <a:cs typeface="+mn-cs"/>
              </a:defRPr>
            </a:lvl6pPr>
            <a:lvl7pPr marL="2561600" algn="l" defTabSz="853867" rtl="0" eaLnBrk="1" latinLnBrk="0" hangingPunct="1">
              <a:defRPr sz="1700" kern="1200">
                <a:solidFill>
                  <a:schemeClr val="tx1"/>
                </a:solidFill>
                <a:latin typeface="+mn-lt"/>
                <a:ea typeface="+mn-ea"/>
                <a:cs typeface="+mn-cs"/>
              </a:defRPr>
            </a:lvl7pPr>
            <a:lvl8pPr marL="2988534" algn="l" defTabSz="853867" rtl="0" eaLnBrk="1" latinLnBrk="0" hangingPunct="1">
              <a:defRPr sz="1700" kern="1200">
                <a:solidFill>
                  <a:schemeClr val="tx1"/>
                </a:solidFill>
                <a:latin typeface="+mn-lt"/>
                <a:ea typeface="+mn-ea"/>
                <a:cs typeface="+mn-cs"/>
              </a:defRPr>
            </a:lvl8pPr>
            <a:lvl9pPr marL="3415467" algn="l" defTabSz="853867" rtl="0" eaLnBrk="1" latinLnBrk="0" hangingPunct="1">
              <a:defRPr sz="1700" kern="1200">
                <a:solidFill>
                  <a:schemeClr val="tx1"/>
                </a:solidFill>
                <a:latin typeface="+mn-lt"/>
                <a:ea typeface="+mn-ea"/>
                <a:cs typeface="+mn-cs"/>
              </a:defRPr>
            </a:lvl9pPr>
          </a:lstStyle>
          <a:p>
            <a:pPr defTabSz="853846"/>
            <a:fld id="{0ECD7AB5-6537-4741-B594-27CBFDEE586D}" type="slidenum">
              <a:rPr lang="nb-NO" smtClean="0">
                <a:solidFill>
                  <a:srgbClr val="000000"/>
                </a:solidFill>
                <a:latin typeface="Cambria"/>
              </a:rPr>
              <a:pPr defTabSz="853846"/>
              <a:t>37</a:t>
            </a:fld>
            <a:endParaRPr lang="nb-NO">
              <a:solidFill>
                <a:srgbClr val="000000"/>
              </a:solidFill>
              <a:latin typeface="Cambria"/>
            </a:endParaRPr>
          </a:p>
        </p:txBody>
      </p:sp>
    </p:spTree>
    <p:extLst>
      <p:ext uri="{BB962C8B-B14F-4D97-AF65-F5344CB8AC3E}">
        <p14:creationId xmlns:p14="http://schemas.microsoft.com/office/powerpoint/2010/main" val="3592090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223" y="180975"/>
            <a:ext cx="8641556" cy="502444"/>
          </a:xfrm>
        </p:spPr>
        <p:txBody>
          <a:bodyPr/>
          <a:lstStyle/>
          <a:p>
            <a:r>
              <a:rPr lang="en-GB"/>
              <a:t>Offshore wind farms – New challenges</a:t>
            </a:r>
          </a:p>
        </p:txBody>
      </p:sp>
      <p:sp>
        <p:nvSpPr>
          <p:cNvPr id="4" name="Slide Number Placeholder 3"/>
          <p:cNvSpPr>
            <a:spLocks noGrp="1"/>
          </p:cNvSpPr>
          <p:nvPr>
            <p:ph type="sldNum" sz="quarter" idx="12"/>
          </p:nvPr>
        </p:nvSpPr>
        <p:spPr>
          <a:xfrm>
            <a:off x="251223" y="4881563"/>
            <a:ext cx="207169" cy="238125"/>
          </a:xfrm>
        </p:spPr>
        <p:txBody>
          <a:bodyPr/>
          <a:lstStyle/>
          <a:p>
            <a:fld id="{5BA07366-CB75-4AA8-9E5B-928B849F427C}" type="slidenum">
              <a:rPr lang="en-GB" smtClean="0"/>
              <a:t>38</a:t>
            </a:fld>
            <a:endParaRPr lang="en-GB"/>
          </a:p>
        </p:txBody>
      </p:sp>
      <p:pic>
        <p:nvPicPr>
          <p:cNvPr id="20" name="Picture 2" descr="Offshore windfarm_FINAL_150ppi"/>
          <p:cNvPicPr>
            <a:picLocks noChangeAspect="1" noChangeArrowheads="1"/>
          </p:cNvPicPr>
          <p:nvPr/>
        </p:nvPicPr>
        <p:blipFill rotWithShape="1">
          <a:blip r:embed="rId3">
            <a:extLst>
              <a:ext uri="{28A0092B-C50C-407E-A947-70E740481C1C}">
                <a14:useLocalDpi xmlns:a14="http://schemas.microsoft.com/office/drawing/2010/main" val="0"/>
              </a:ext>
            </a:extLst>
          </a:blip>
          <a:srcRect t="9650" b="11650"/>
          <a:stretch/>
        </p:blipFill>
        <p:spPr bwMode="auto">
          <a:xfrm>
            <a:off x="25660" y="735545"/>
            <a:ext cx="8867119" cy="386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47664" y="1060888"/>
            <a:ext cx="1092634" cy="484748"/>
          </a:xfrm>
          <a:prstGeom prst="rect">
            <a:avLst/>
          </a:prstGeom>
          <a:solidFill>
            <a:schemeClr val="bg1">
              <a:alpha val="59000"/>
            </a:schemeClr>
          </a:solidFill>
        </p:spPr>
        <p:txBody>
          <a:bodyPr wrap="square">
            <a:spAutoFit/>
          </a:bodyPr>
          <a:lstStyle/>
          <a:p>
            <a:r>
              <a:rPr lang="en-GB" altLang="zh-CN" sz="1275">
                <a:ea typeface="SimSun" pitchFamily="2" charset="-122"/>
              </a:rPr>
              <a:t>Site and Energy</a:t>
            </a:r>
            <a:endParaRPr lang="nb-NO" sz="1275"/>
          </a:p>
        </p:txBody>
      </p:sp>
      <p:sp>
        <p:nvSpPr>
          <p:cNvPr id="10" name="Rectangle 9"/>
          <p:cNvSpPr/>
          <p:nvPr/>
        </p:nvSpPr>
        <p:spPr>
          <a:xfrm>
            <a:off x="6705626" y="3531684"/>
            <a:ext cx="853503" cy="288541"/>
          </a:xfrm>
          <a:prstGeom prst="rect">
            <a:avLst/>
          </a:prstGeom>
          <a:solidFill>
            <a:schemeClr val="bg1">
              <a:alpha val="59000"/>
            </a:schemeClr>
          </a:solidFill>
        </p:spPr>
        <p:txBody>
          <a:bodyPr wrap="none">
            <a:spAutoFit/>
          </a:bodyPr>
          <a:lstStyle/>
          <a:p>
            <a:r>
              <a:rPr lang="en-GB" altLang="zh-CN" sz="1275">
                <a:ea typeface="SimSun" pitchFamily="2" charset="-122"/>
              </a:rPr>
              <a:t>Contracts</a:t>
            </a:r>
            <a:endParaRPr lang="nb-NO" sz="1275"/>
          </a:p>
        </p:txBody>
      </p:sp>
      <p:sp>
        <p:nvSpPr>
          <p:cNvPr id="11" name="Rectangle 10"/>
          <p:cNvSpPr/>
          <p:nvPr/>
        </p:nvSpPr>
        <p:spPr>
          <a:xfrm>
            <a:off x="437685" y="3428821"/>
            <a:ext cx="1289057" cy="288541"/>
          </a:xfrm>
          <a:prstGeom prst="rect">
            <a:avLst/>
          </a:prstGeom>
          <a:solidFill>
            <a:schemeClr val="bg1">
              <a:alpha val="59000"/>
            </a:schemeClr>
          </a:solidFill>
        </p:spPr>
        <p:txBody>
          <a:bodyPr wrap="square">
            <a:spAutoFit/>
          </a:bodyPr>
          <a:lstStyle/>
          <a:p>
            <a:r>
              <a:rPr lang="en-GB" altLang="zh-CN" sz="1275">
                <a:ea typeface="SimSun" pitchFamily="2" charset="-122"/>
              </a:rPr>
              <a:t>Electrical</a:t>
            </a:r>
          </a:p>
        </p:txBody>
      </p:sp>
      <p:sp>
        <p:nvSpPr>
          <p:cNvPr id="12" name="Rectangle 11"/>
          <p:cNvSpPr/>
          <p:nvPr/>
        </p:nvSpPr>
        <p:spPr>
          <a:xfrm>
            <a:off x="7086679" y="2517744"/>
            <a:ext cx="1083117" cy="288541"/>
          </a:xfrm>
          <a:prstGeom prst="rect">
            <a:avLst/>
          </a:prstGeom>
          <a:solidFill>
            <a:schemeClr val="bg1">
              <a:alpha val="59000"/>
            </a:schemeClr>
          </a:solidFill>
        </p:spPr>
        <p:txBody>
          <a:bodyPr wrap="none">
            <a:spAutoFit/>
          </a:bodyPr>
          <a:lstStyle/>
          <a:p>
            <a:pPr>
              <a:defRPr/>
            </a:pPr>
            <a:r>
              <a:rPr lang="en-GB" altLang="zh-CN" sz="1275">
                <a:ea typeface="SimSun" pitchFamily="2" charset="-122"/>
              </a:rPr>
              <a:t>Organisation</a:t>
            </a:r>
          </a:p>
        </p:txBody>
      </p:sp>
      <p:sp>
        <p:nvSpPr>
          <p:cNvPr id="15" name="Rectangle 14"/>
          <p:cNvSpPr/>
          <p:nvPr/>
        </p:nvSpPr>
        <p:spPr>
          <a:xfrm>
            <a:off x="5493991" y="3242872"/>
            <a:ext cx="789980" cy="288541"/>
          </a:xfrm>
          <a:prstGeom prst="rect">
            <a:avLst/>
          </a:prstGeom>
          <a:solidFill>
            <a:schemeClr val="bg1">
              <a:alpha val="59000"/>
            </a:schemeClr>
          </a:solidFill>
        </p:spPr>
        <p:txBody>
          <a:bodyPr wrap="square">
            <a:spAutoFit/>
          </a:bodyPr>
          <a:lstStyle/>
          <a:p>
            <a:r>
              <a:rPr lang="en-GB" altLang="zh-CN" sz="1275">
                <a:ea typeface="SimSun" pitchFamily="2" charset="-122"/>
              </a:rPr>
              <a:t>O&amp;M</a:t>
            </a:r>
            <a:endParaRPr lang="nb-NO" sz="1275"/>
          </a:p>
        </p:txBody>
      </p:sp>
      <p:sp>
        <p:nvSpPr>
          <p:cNvPr id="18" name="Rectangle 17"/>
          <p:cNvSpPr/>
          <p:nvPr/>
        </p:nvSpPr>
        <p:spPr>
          <a:xfrm>
            <a:off x="6705625" y="963104"/>
            <a:ext cx="1953487" cy="484748"/>
          </a:xfrm>
          <a:prstGeom prst="rect">
            <a:avLst/>
          </a:prstGeom>
          <a:solidFill>
            <a:schemeClr val="bg1">
              <a:alpha val="59000"/>
            </a:schemeClr>
          </a:solidFill>
        </p:spPr>
        <p:txBody>
          <a:bodyPr wrap="square">
            <a:spAutoFit/>
          </a:bodyPr>
          <a:lstStyle/>
          <a:p>
            <a:r>
              <a:rPr lang="en-GB" altLang="zh-CN" sz="1275">
                <a:ea typeface="SimSun" pitchFamily="2" charset="-122"/>
              </a:rPr>
              <a:t>Planning and Environment</a:t>
            </a:r>
          </a:p>
        </p:txBody>
      </p:sp>
      <p:sp>
        <p:nvSpPr>
          <p:cNvPr id="21" name="Rectangle 20"/>
          <p:cNvSpPr/>
          <p:nvPr/>
        </p:nvSpPr>
        <p:spPr>
          <a:xfrm>
            <a:off x="3746252" y="1441712"/>
            <a:ext cx="1082758" cy="288541"/>
          </a:xfrm>
          <a:prstGeom prst="rect">
            <a:avLst/>
          </a:prstGeom>
          <a:solidFill>
            <a:schemeClr val="bg1">
              <a:alpha val="59000"/>
            </a:schemeClr>
          </a:solidFill>
        </p:spPr>
        <p:txBody>
          <a:bodyPr wrap="square">
            <a:spAutoFit/>
          </a:bodyPr>
          <a:lstStyle/>
          <a:p>
            <a:pPr>
              <a:defRPr/>
            </a:pPr>
            <a:r>
              <a:rPr lang="en-GB" altLang="zh-CN" sz="1275">
                <a:ea typeface="SimSun" pitchFamily="2" charset="-122"/>
              </a:rPr>
              <a:t>Turbine</a:t>
            </a:r>
          </a:p>
        </p:txBody>
      </p:sp>
      <p:sp>
        <p:nvSpPr>
          <p:cNvPr id="22" name="Rectangle 21"/>
          <p:cNvSpPr/>
          <p:nvPr/>
        </p:nvSpPr>
        <p:spPr>
          <a:xfrm>
            <a:off x="2002258" y="3039660"/>
            <a:ext cx="1538874" cy="288541"/>
          </a:xfrm>
          <a:prstGeom prst="rect">
            <a:avLst/>
          </a:prstGeom>
          <a:solidFill>
            <a:schemeClr val="bg1">
              <a:alpha val="59000"/>
            </a:schemeClr>
          </a:solidFill>
        </p:spPr>
        <p:txBody>
          <a:bodyPr wrap="square">
            <a:spAutoFit/>
          </a:bodyPr>
          <a:lstStyle/>
          <a:p>
            <a:r>
              <a:rPr lang="en-GB" sz="1275">
                <a:ea typeface="SimSun" pitchFamily="2" charset="-122"/>
              </a:rPr>
              <a:t>Installation</a:t>
            </a:r>
            <a:endParaRPr lang="nb-NO" sz="1275"/>
          </a:p>
        </p:txBody>
      </p:sp>
      <p:sp>
        <p:nvSpPr>
          <p:cNvPr id="23" name="Rectangle 22"/>
          <p:cNvSpPr/>
          <p:nvPr/>
        </p:nvSpPr>
        <p:spPr>
          <a:xfrm>
            <a:off x="2679818" y="3543509"/>
            <a:ext cx="1747787" cy="484748"/>
          </a:xfrm>
          <a:prstGeom prst="rect">
            <a:avLst/>
          </a:prstGeom>
          <a:solidFill>
            <a:schemeClr val="bg1">
              <a:alpha val="59000"/>
            </a:schemeClr>
          </a:solidFill>
        </p:spPr>
        <p:txBody>
          <a:bodyPr wrap="square">
            <a:spAutoFit/>
          </a:bodyPr>
          <a:lstStyle/>
          <a:p>
            <a:r>
              <a:rPr lang="en-GB" altLang="zh-CN" sz="1275">
                <a:ea typeface="SimSun" pitchFamily="2" charset="-122"/>
              </a:rPr>
              <a:t>Substructure and station keeping</a:t>
            </a:r>
          </a:p>
        </p:txBody>
      </p:sp>
      <p:sp>
        <p:nvSpPr>
          <p:cNvPr id="25" name="Rectangle 24"/>
          <p:cNvSpPr/>
          <p:nvPr/>
        </p:nvSpPr>
        <p:spPr>
          <a:xfrm>
            <a:off x="424867" y="3915740"/>
            <a:ext cx="2081452" cy="577338"/>
          </a:xfrm>
          <a:prstGeom prst="rect">
            <a:avLst/>
          </a:prstGeom>
        </p:spPr>
        <p:txBody>
          <a:bodyPr wrap="square">
            <a:spAutoFit/>
          </a:bodyPr>
          <a:lstStyle/>
          <a:p>
            <a:r>
              <a:rPr lang="en-GB" sz="788">
                <a:solidFill>
                  <a:schemeClr val="bg1"/>
                </a:solidFill>
              </a:rPr>
              <a:t>Cable fatigue</a:t>
            </a:r>
          </a:p>
          <a:p>
            <a:r>
              <a:rPr lang="en-GB" sz="788">
                <a:solidFill>
                  <a:schemeClr val="bg1"/>
                </a:solidFill>
              </a:rPr>
              <a:t>High voltage dynamic cables</a:t>
            </a:r>
          </a:p>
          <a:p>
            <a:r>
              <a:rPr lang="en-GB" sz="788">
                <a:solidFill>
                  <a:schemeClr val="bg1"/>
                </a:solidFill>
              </a:rPr>
              <a:t>Array cable disconnection/connection</a:t>
            </a:r>
          </a:p>
          <a:p>
            <a:r>
              <a:rPr lang="en-GB" sz="788">
                <a:solidFill>
                  <a:schemeClr val="bg1"/>
                </a:solidFill>
              </a:rPr>
              <a:t>Floating substation</a:t>
            </a:r>
          </a:p>
        </p:txBody>
      </p:sp>
      <p:sp>
        <p:nvSpPr>
          <p:cNvPr id="26" name="Rectangle 25"/>
          <p:cNvSpPr/>
          <p:nvPr/>
        </p:nvSpPr>
        <p:spPr>
          <a:xfrm>
            <a:off x="2646294" y="4083156"/>
            <a:ext cx="4572000" cy="456087"/>
          </a:xfrm>
          <a:prstGeom prst="rect">
            <a:avLst/>
          </a:prstGeom>
        </p:spPr>
        <p:txBody>
          <a:bodyPr wrap="square">
            <a:spAutoFit/>
          </a:bodyPr>
          <a:lstStyle/>
          <a:p>
            <a:r>
              <a:rPr lang="en-GB" sz="788">
                <a:solidFill>
                  <a:schemeClr val="bg1"/>
                </a:solidFill>
              </a:rPr>
              <a:t>Dynamic loading</a:t>
            </a:r>
          </a:p>
          <a:p>
            <a:r>
              <a:rPr lang="en-GB" sz="788">
                <a:solidFill>
                  <a:schemeClr val="bg1"/>
                </a:solidFill>
              </a:rPr>
              <a:t>Substructure fabrication</a:t>
            </a:r>
          </a:p>
          <a:p>
            <a:r>
              <a:rPr lang="en-GB" sz="788">
                <a:solidFill>
                  <a:schemeClr val="bg1"/>
                </a:solidFill>
              </a:rPr>
              <a:t>Mooring failure</a:t>
            </a:r>
          </a:p>
        </p:txBody>
      </p:sp>
      <p:sp>
        <p:nvSpPr>
          <p:cNvPr id="27" name="Rectangle 26"/>
          <p:cNvSpPr/>
          <p:nvPr/>
        </p:nvSpPr>
        <p:spPr>
          <a:xfrm>
            <a:off x="3541132" y="2935855"/>
            <a:ext cx="1840958" cy="577338"/>
          </a:xfrm>
          <a:prstGeom prst="rect">
            <a:avLst/>
          </a:prstGeom>
        </p:spPr>
        <p:txBody>
          <a:bodyPr wrap="square">
            <a:spAutoFit/>
          </a:bodyPr>
          <a:lstStyle/>
          <a:p>
            <a:r>
              <a:rPr lang="en-GB" sz="788">
                <a:solidFill>
                  <a:schemeClr val="bg1"/>
                </a:solidFill>
              </a:rPr>
              <a:t>Turbine mating</a:t>
            </a:r>
          </a:p>
          <a:p>
            <a:r>
              <a:rPr lang="en-GB" sz="788">
                <a:solidFill>
                  <a:schemeClr val="bg1"/>
                </a:solidFill>
              </a:rPr>
              <a:t>Onshore crane capabilities</a:t>
            </a:r>
          </a:p>
          <a:p>
            <a:r>
              <a:rPr lang="en-GB" sz="788">
                <a:solidFill>
                  <a:schemeClr val="bg1"/>
                </a:solidFill>
              </a:rPr>
              <a:t>Experience with installation of multiple units</a:t>
            </a:r>
          </a:p>
        </p:txBody>
      </p:sp>
      <p:sp>
        <p:nvSpPr>
          <p:cNvPr id="29" name="Rectangle 28"/>
          <p:cNvSpPr/>
          <p:nvPr/>
        </p:nvSpPr>
        <p:spPr>
          <a:xfrm>
            <a:off x="4883215" y="1275606"/>
            <a:ext cx="1146947" cy="577338"/>
          </a:xfrm>
          <a:prstGeom prst="rect">
            <a:avLst/>
          </a:prstGeom>
        </p:spPr>
        <p:txBody>
          <a:bodyPr wrap="square">
            <a:spAutoFit/>
          </a:bodyPr>
          <a:lstStyle/>
          <a:p>
            <a:r>
              <a:rPr lang="en-GB" sz="788">
                <a:solidFill>
                  <a:schemeClr val="bg1"/>
                </a:solidFill>
              </a:rPr>
              <a:t>Turbine controller</a:t>
            </a:r>
          </a:p>
          <a:p>
            <a:r>
              <a:rPr lang="en-GB" sz="788">
                <a:solidFill>
                  <a:schemeClr val="bg1"/>
                </a:solidFill>
              </a:rPr>
              <a:t>Power curve </a:t>
            </a:r>
          </a:p>
          <a:p>
            <a:r>
              <a:rPr lang="en-GB" sz="788">
                <a:solidFill>
                  <a:schemeClr val="bg1"/>
                </a:solidFill>
              </a:rPr>
              <a:t>Dynamic loading</a:t>
            </a:r>
          </a:p>
          <a:p>
            <a:r>
              <a:rPr lang="en-GB" sz="788">
                <a:solidFill>
                  <a:schemeClr val="bg1"/>
                </a:solidFill>
              </a:rPr>
              <a:t>Turbine reliability</a:t>
            </a:r>
          </a:p>
        </p:txBody>
      </p:sp>
      <p:sp>
        <p:nvSpPr>
          <p:cNvPr id="31" name="Rectangle 30"/>
          <p:cNvSpPr/>
          <p:nvPr/>
        </p:nvSpPr>
        <p:spPr>
          <a:xfrm>
            <a:off x="2674903" y="1151874"/>
            <a:ext cx="1696754" cy="213585"/>
          </a:xfrm>
          <a:prstGeom prst="rect">
            <a:avLst/>
          </a:prstGeom>
        </p:spPr>
        <p:txBody>
          <a:bodyPr wrap="square">
            <a:spAutoFit/>
          </a:bodyPr>
          <a:lstStyle/>
          <a:p>
            <a:r>
              <a:rPr lang="en-GB" sz="788">
                <a:solidFill>
                  <a:schemeClr val="bg1"/>
                </a:solidFill>
              </a:rPr>
              <a:t>Wind measurements</a:t>
            </a:r>
          </a:p>
        </p:txBody>
      </p:sp>
      <p:sp>
        <p:nvSpPr>
          <p:cNvPr id="34" name="Rectangle 33"/>
          <p:cNvSpPr/>
          <p:nvPr/>
        </p:nvSpPr>
        <p:spPr>
          <a:xfrm>
            <a:off x="5419158" y="3691939"/>
            <a:ext cx="1146947" cy="577338"/>
          </a:xfrm>
          <a:prstGeom prst="rect">
            <a:avLst/>
          </a:prstGeom>
        </p:spPr>
        <p:txBody>
          <a:bodyPr wrap="square">
            <a:spAutoFit/>
          </a:bodyPr>
          <a:lstStyle/>
          <a:p>
            <a:r>
              <a:rPr lang="en-GB" sz="788">
                <a:solidFill>
                  <a:schemeClr val="bg1"/>
                </a:solidFill>
              </a:rPr>
              <a:t>Major component change-out</a:t>
            </a:r>
          </a:p>
          <a:p>
            <a:r>
              <a:rPr lang="en-GB" sz="788">
                <a:solidFill>
                  <a:schemeClr val="bg1"/>
                </a:solidFill>
              </a:rPr>
              <a:t>Substructure maintenance</a:t>
            </a:r>
          </a:p>
        </p:txBody>
      </p:sp>
      <p:sp>
        <p:nvSpPr>
          <p:cNvPr id="37" name="Rectangle 36"/>
          <p:cNvSpPr/>
          <p:nvPr/>
        </p:nvSpPr>
        <p:spPr>
          <a:xfrm>
            <a:off x="6696940" y="3921138"/>
            <a:ext cx="1699871" cy="456087"/>
          </a:xfrm>
          <a:prstGeom prst="rect">
            <a:avLst/>
          </a:prstGeom>
        </p:spPr>
        <p:txBody>
          <a:bodyPr wrap="square">
            <a:spAutoFit/>
          </a:bodyPr>
          <a:lstStyle/>
          <a:p>
            <a:r>
              <a:rPr lang="en-GB" sz="788">
                <a:solidFill>
                  <a:schemeClr val="bg1"/>
                </a:solidFill>
              </a:rPr>
              <a:t>Multi contracting and high contractual interfacing risk</a:t>
            </a:r>
          </a:p>
          <a:p>
            <a:r>
              <a:rPr lang="en-GB" sz="788">
                <a:solidFill>
                  <a:schemeClr val="bg1"/>
                </a:solidFill>
              </a:rPr>
              <a:t>"Weak" contracts</a:t>
            </a:r>
          </a:p>
        </p:txBody>
      </p:sp>
      <p:sp>
        <p:nvSpPr>
          <p:cNvPr id="39" name="Rectangle 38"/>
          <p:cNvSpPr/>
          <p:nvPr/>
        </p:nvSpPr>
        <p:spPr>
          <a:xfrm>
            <a:off x="7040784" y="2861939"/>
            <a:ext cx="1638684" cy="334835"/>
          </a:xfrm>
          <a:prstGeom prst="rect">
            <a:avLst/>
          </a:prstGeom>
        </p:spPr>
        <p:txBody>
          <a:bodyPr wrap="square">
            <a:spAutoFit/>
          </a:bodyPr>
          <a:lstStyle/>
          <a:p>
            <a:r>
              <a:rPr lang="en-GB" sz="788">
                <a:solidFill>
                  <a:schemeClr val="bg1"/>
                </a:solidFill>
              </a:rPr>
              <a:t>Unexperienced suppliers</a:t>
            </a:r>
          </a:p>
          <a:p>
            <a:r>
              <a:rPr lang="en-GB" sz="788">
                <a:solidFill>
                  <a:schemeClr val="bg1"/>
                </a:solidFill>
              </a:rPr>
              <a:t>Unexperienced developers</a:t>
            </a:r>
          </a:p>
        </p:txBody>
      </p:sp>
      <p:sp>
        <p:nvSpPr>
          <p:cNvPr id="43" name="Rectangle 42"/>
          <p:cNvSpPr/>
          <p:nvPr/>
        </p:nvSpPr>
        <p:spPr>
          <a:xfrm>
            <a:off x="6659730" y="1491631"/>
            <a:ext cx="1638684" cy="334835"/>
          </a:xfrm>
          <a:prstGeom prst="rect">
            <a:avLst/>
          </a:prstGeom>
        </p:spPr>
        <p:txBody>
          <a:bodyPr wrap="square">
            <a:spAutoFit/>
          </a:bodyPr>
          <a:lstStyle/>
          <a:p>
            <a:r>
              <a:rPr lang="en-GB" sz="788">
                <a:solidFill>
                  <a:schemeClr val="bg1"/>
                </a:solidFill>
              </a:rPr>
              <a:t>Not much experience</a:t>
            </a:r>
          </a:p>
          <a:p>
            <a:r>
              <a:rPr lang="en-GB" sz="788">
                <a:solidFill>
                  <a:schemeClr val="bg1"/>
                </a:solidFill>
              </a:rPr>
              <a:t>New markets</a:t>
            </a:r>
          </a:p>
        </p:txBody>
      </p:sp>
      <p:sp>
        <p:nvSpPr>
          <p:cNvPr id="24" name="Oval 23"/>
          <p:cNvSpPr/>
          <p:nvPr/>
        </p:nvSpPr>
        <p:spPr>
          <a:xfrm>
            <a:off x="1691878" y="-16222338"/>
            <a:ext cx="2016026" cy="1728192"/>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450"/>
              </a:spcBef>
            </a:pPr>
            <a:r>
              <a:rPr lang="en-GB" sz="1200"/>
              <a:t>&lt;</a:t>
            </a:r>
          </a:p>
        </p:txBody>
      </p:sp>
      <p:sp>
        <p:nvSpPr>
          <p:cNvPr id="28" name="Oval 27"/>
          <p:cNvSpPr/>
          <p:nvPr/>
        </p:nvSpPr>
        <p:spPr>
          <a:xfrm>
            <a:off x="3601939" y="22445958"/>
            <a:ext cx="2016026" cy="1728192"/>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450"/>
              </a:spcBef>
            </a:pPr>
            <a:r>
              <a:rPr lang="en-GB" sz="1200"/>
              <a:t>&lt;&lt;</a:t>
            </a:r>
          </a:p>
        </p:txBody>
      </p:sp>
    </p:spTree>
    <p:extLst>
      <p:ext uri="{BB962C8B-B14F-4D97-AF65-F5344CB8AC3E}">
        <p14:creationId xmlns:p14="http://schemas.microsoft.com/office/powerpoint/2010/main" val="1630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8387" y="511939"/>
            <a:ext cx="7772734" cy="401726"/>
          </a:xfrm>
        </p:spPr>
        <p:txBody>
          <a:bodyPr>
            <a:normAutofit/>
          </a:bodyPr>
          <a:lstStyle/>
          <a:p>
            <a:r>
              <a:rPr lang="nb-NO" sz="2400" b="1">
                <a:solidFill>
                  <a:schemeClr val="accent3">
                    <a:lumMod val="75000"/>
                  </a:schemeClr>
                </a:solidFill>
              </a:rPr>
              <a:t>HMS -regelverk for havvind - Program</a:t>
            </a:r>
          </a:p>
        </p:txBody>
      </p:sp>
      <p:sp>
        <p:nvSpPr>
          <p:cNvPr id="6" name="Content Placeholder 2">
            <a:extLst>
              <a:ext uri="{FF2B5EF4-FFF2-40B4-BE49-F238E27FC236}">
                <a16:creationId xmlns:a16="http://schemas.microsoft.com/office/drawing/2014/main" id="{42067ED9-9DFE-4188-B682-5E39415C1411}"/>
              </a:ext>
            </a:extLst>
          </p:cNvPr>
          <p:cNvSpPr txBox="1">
            <a:spLocks/>
          </p:cNvSpPr>
          <p:nvPr/>
        </p:nvSpPr>
        <p:spPr>
          <a:xfrm>
            <a:off x="447675" y="1085850"/>
            <a:ext cx="5865670" cy="3616107"/>
          </a:xfrm>
          <a:prstGeom prst="rect">
            <a:avLst/>
          </a:prstGeom>
        </p:spPr>
        <p:txBody>
          <a:bodyPr vert="horz" lIns="0" tIns="0" rIns="0" bIns="0" rtlCol="0" anchor="t">
            <a:normAutofit/>
          </a:bodyPr>
          <a:lstStyle>
            <a:lvl1pPr marL="0" indent="0" algn="l" defTabSz="717385" rtl="0" eaLnBrk="1" latinLnBrk="0" hangingPunct="1">
              <a:spcBef>
                <a:spcPct val="20000"/>
              </a:spcBef>
              <a:buFont typeface="Arial" pitchFamily="34" charset="0"/>
              <a:buNone/>
              <a:defRPr sz="1176" kern="1200">
                <a:solidFill>
                  <a:srgbClr val="130C0E"/>
                </a:solidFill>
                <a:latin typeface="+mj-lt"/>
                <a:ea typeface="+mn-ea"/>
                <a:cs typeface="+mn-cs"/>
              </a:defRPr>
            </a:lvl1pPr>
            <a:lvl2pPr marL="358691" indent="0" algn="ctr" defTabSz="717385" rtl="0" eaLnBrk="1" latinLnBrk="0" hangingPunct="1">
              <a:spcBef>
                <a:spcPct val="20000"/>
              </a:spcBef>
              <a:buFont typeface="Arial" pitchFamily="34" charset="0"/>
              <a:buNone/>
              <a:defRPr sz="2689" kern="1200">
                <a:solidFill>
                  <a:schemeClr val="tx1">
                    <a:tint val="75000"/>
                  </a:schemeClr>
                </a:solidFill>
                <a:latin typeface="+mn-lt"/>
                <a:ea typeface="+mn-ea"/>
                <a:cs typeface="+mn-cs"/>
              </a:defRPr>
            </a:lvl2pPr>
            <a:lvl3pPr marL="717385" indent="0" algn="ctr" defTabSz="717385" rtl="0" eaLnBrk="1" latinLnBrk="0" hangingPunct="1">
              <a:spcBef>
                <a:spcPct val="20000"/>
              </a:spcBef>
              <a:buFont typeface="Arial" pitchFamily="34" charset="0"/>
              <a:buNone/>
              <a:defRPr sz="2016" kern="1200">
                <a:solidFill>
                  <a:schemeClr val="tx1">
                    <a:tint val="75000"/>
                  </a:schemeClr>
                </a:solidFill>
                <a:latin typeface="+mn-lt"/>
                <a:ea typeface="+mn-ea"/>
                <a:cs typeface="+mn-cs"/>
              </a:defRPr>
            </a:lvl3pPr>
            <a:lvl4pPr marL="1076076" indent="0" algn="ctr" defTabSz="717385" rtl="0" eaLnBrk="1" latinLnBrk="0" hangingPunct="1">
              <a:spcBef>
                <a:spcPct val="20000"/>
              </a:spcBef>
              <a:buFont typeface="Arial" pitchFamily="34" charset="0"/>
              <a:buNone/>
              <a:defRPr sz="1512" kern="1200">
                <a:solidFill>
                  <a:schemeClr val="tx1">
                    <a:tint val="75000"/>
                  </a:schemeClr>
                </a:solidFill>
                <a:latin typeface="+mn-lt"/>
                <a:ea typeface="+mn-ea"/>
                <a:cs typeface="+mn-cs"/>
              </a:defRPr>
            </a:lvl4pPr>
            <a:lvl5pPr marL="1434769" indent="0" algn="ctr" defTabSz="717385" rtl="0" eaLnBrk="1" latinLnBrk="0" hangingPunct="1">
              <a:spcBef>
                <a:spcPct val="20000"/>
              </a:spcBef>
              <a:buFont typeface="Arial" pitchFamily="34" charset="0"/>
              <a:buNone/>
              <a:defRPr sz="1008" kern="1200">
                <a:solidFill>
                  <a:schemeClr val="tx1">
                    <a:tint val="75000"/>
                  </a:schemeClr>
                </a:solidFill>
                <a:latin typeface="+mn-lt"/>
                <a:ea typeface="+mn-ea"/>
                <a:cs typeface="+mn-cs"/>
              </a:defRPr>
            </a:lvl5pPr>
            <a:lvl6pPr marL="1793461" indent="0" algn="ctr" defTabSz="717385" rtl="0" eaLnBrk="1" latinLnBrk="0" hangingPunct="1">
              <a:spcBef>
                <a:spcPct val="20000"/>
              </a:spcBef>
              <a:buFont typeface="Arial" pitchFamily="34" charset="0"/>
              <a:buNone/>
              <a:defRPr sz="1596" kern="1200">
                <a:solidFill>
                  <a:schemeClr val="tx1">
                    <a:tint val="75000"/>
                  </a:schemeClr>
                </a:solidFill>
                <a:latin typeface="+mn-lt"/>
                <a:ea typeface="+mn-ea"/>
                <a:cs typeface="+mn-cs"/>
              </a:defRPr>
            </a:lvl6pPr>
            <a:lvl7pPr marL="2152154" indent="0" algn="ctr" defTabSz="717385" rtl="0" eaLnBrk="1" latinLnBrk="0" hangingPunct="1">
              <a:spcBef>
                <a:spcPct val="20000"/>
              </a:spcBef>
              <a:buFont typeface="Arial" pitchFamily="34" charset="0"/>
              <a:buNone/>
              <a:defRPr sz="1596" kern="1200">
                <a:solidFill>
                  <a:schemeClr val="tx1">
                    <a:tint val="75000"/>
                  </a:schemeClr>
                </a:solidFill>
                <a:latin typeface="+mn-lt"/>
                <a:ea typeface="+mn-ea"/>
                <a:cs typeface="+mn-cs"/>
              </a:defRPr>
            </a:lvl7pPr>
            <a:lvl8pPr marL="2510847" indent="0" algn="ctr" defTabSz="717385" rtl="0" eaLnBrk="1" latinLnBrk="0" hangingPunct="1">
              <a:spcBef>
                <a:spcPct val="20000"/>
              </a:spcBef>
              <a:buFont typeface="Arial" pitchFamily="34" charset="0"/>
              <a:buNone/>
              <a:defRPr sz="1596" kern="1200">
                <a:solidFill>
                  <a:schemeClr val="tx1">
                    <a:tint val="75000"/>
                  </a:schemeClr>
                </a:solidFill>
                <a:latin typeface="+mn-lt"/>
                <a:ea typeface="+mn-ea"/>
                <a:cs typeface="+mn-cs"/>
              </a:defRPr>
            </a:lvl8pPr>
            <a:lvl9pPr marL="2869539" indent="0" algn="ctr" defTabSz="717385" rtl="0" eaLnBrk="1" latinLnBrk="0" hangingPunct="1">
              <a:spcBef>
                <a:spcPct val="20000"/>
              </a:spcBef>
              <a:buFont typeface="Arial" pitchFamily="34" charset="0"/>
              <a:buNone/>
              <a:defRPr sz="1596" kern="1200">
                <a:solidFill>
                  <a:schemeClr val="tx1">
                    <a:tint val="75000"/>
                  </a:schemeClr>
                </a:solidFill>
                <a:latin typeface="+mn-lt"/>
                <a:ea typeface="+mn-ea"/>
                <a:cs typeface="+mn-cs"/>
              </a:defRPr>
            </a:lvl9pPr>
          </a:lstStyle>
          <a:p>
            <a:pPr defTabSz="717367">
              <a:defRPr/>
            </a:pPr>
            <a:endParaRPr lang="nb-NO" sz="2000">
              <a:highlight>
                <a:srgbClr val="FFFF00"/>
              </a:highlight>
              <a:latin typeface="Cambria"/>
            </a:endParaRPr>
          </a:p>
        </p:txBody>
      </p:sp>
      <p:sp>
        <p:nvSpPr>
          <p:cNvPr id="11" name="TekstSylinder 10">
            <a:extLst>
              <a:ext uri="{FF2B5EF4-FFF2-40B4-BE49-F238E27FC236}">
                <a16:creationId xmlns:a16="http://schemas.microsoft.com/office/drawing/2014/main" id="{C32452F1-A237-4AAE-B046-2B4A2D41C915}"/>
              </a:ext>
            </a:extLst>
          </p:cNvPr>
          <p:cNvSpPr txBox="1"/>
          <p:nvPr/>
        </p:nvSpPr>
        <p:spPr>
          <a:xfrm>
            <a:off x="295274" y="1190624"/>
            <a:ext cx="5505451" cy="3128100"/>
          </a:xfrm>
          <a:prstGeom prst="rect">
            <a:avLst/>
          </a:prstGeom>
          <a:solidFill>
            <a:schemeClr val="accent3">
              <a:lumMod val="20000"/>
              <a:lumOff val="80000"/>
            </a:schemeClr>
          </a:solidFill>
          <a:ln>
            <a:solidFill>
              <a:schemeClr val="accent3">
                <a:lumMod val="75000"/>
              </a:schemeClr>
            </a:solidFill>
          </a:ln>
        </p:spPr>
        <p:txBody>
          <a:bodyPr wrap="square">
            <a:spAutoFit/>
          </a:bodyPr>
          <a:lstStyle/>
          <a:p>
            <a:pPr>
              <a:lnSpc>
                <a:spcPct val="107000"/>
              </a:lnSpc>
              <a:spcAft>
                <a:spcPts val="800"/>
              </a:spcAft>
            </a:pPr>
            <a:r>
              <a:rPr lang="nb-NO" sz="1100">
                <a:effectLst/>
                <a:latin typeface="+mj-lt"/>
                <a:ea typeface="Calibri" panose="020F0502020204030204" pitchFamily="34" charset="0"/>
                <a:cs typeface="Times New Roman" panose="02020603050405020304" pitchFamily="18" charset="0"/>
              </a:rPr>
              <a:t>09:00     Velkommen - Marita Bjelland Botne, Norsk olje og gass</a:t>
            </a:r>
          </a:p>
          <a:p>
            <a:pPr marL="449580" indent="-449580">
              <a:lnSpc>
                <a:spcPct val="107000"/>
              </a:lnSpc>
              <a:spcAft>
                <a:spcPts val="800"/>
              </a:spcAft>
            </a:pPr>
            <a:r>
              <a:rPr lang="nb-NO" sz="1100">
                <a:effectLst/>
                <a:latin typeface="+mj-lt"/>
                <a:ea typeface="Calibri" panose="020F0502020204030204" pitchFamily="34" charset="0"/>
                <a:cs typeface="Times New Roman" panose="02020603050405020304" pitchFamily="18" charset="0"/>
              </a:rPr>
              <a:t>09.05	Petroleumstilsynets tilsynsansvar og pågående prosess for å etablere HMS regelverk for havvind – Torleif Husebø, Petroleumstilsynet</a:t>
            </a:r>
          </a:p>
          <a:p>
            <a:pPr>
              <a:lnSpc>
                <a:spcPct val="107000"/>
              </a:lnSpc>
              <a:spcAft>
                <a:spcPts val="800"/>
              </a:spcAft>
            </a:pPr>
            <a:r>
              <a:rPr lang="nb-NO" sz="1100">
                <a:effectLst/>
                <a:latin typeface="+mj-lt"/>
                <a:ea typeface="Calibri" panose="020F0502020204030204" pitchFamily="34" charset="0"/>
                <a:cs typeface="Times New Roman" panose="02020603050405020304" pitchFamily="18" charset="0"/>
              </a:rPr>
              <a:t>09.15   Verktøy, regulering, standardisering og anbefalinger </a:t>
            </a:r>
          </a:p>
          <a:p>
            <a:pPr marL="1196767" lvl="2" indent="-342900">
              <a:lnSpc>
                <a:spcPct val="107000"/>
              </a:lnSpc>
              <a:buFont typeface="Symbol" panose="05050102010706020507" pitchFamily="18" charset="2"/>
              <a:buChar char=""/>
            </a:pPr>
            <a:r>
              <a:rPr lang="nb-NO" sz="1100">
                <a:effectLst/>
                <a:latin typeface="+mj-lt"/>
                <a:ea typeface="Calibri" panose="020F0502020204030204" pitchFamily="34" charset="0"/>
                <a:cs typeface="Times New Roman" panose="02020603050405020304" pitchFamily="18" charset="0"/>
              </a:rPr>
              <a:t>Verktøy og metoder for hvordan ivareta høy HMS standard innen havvind i Norge – Gerd Olaug Vikeså, Norske Shell</a:t>
            </a:r>
          </a:p>
          <a:p>
            <a:pPr marL="1196767" lvl="2" indent="-342900">
              <a:lnSpc>
                <a:spcPct val="107000"/>
              </a:lnSpc>
              <a:buFont typeface="Symbol" panose="05050102010706020507" pitchFamily="18" charset="2"/>
              <a:buChar char=""/>
            </a:pPr>
            <a:r>
              <a:rPr lang="nb-NO" sz="1100">
                <a:effectLst/>
                <a:latin typeface="+mj-lt"/>
                <a:ea typeface="Calibri" panose="020F0502020204030204" pitchFamily="34" charset="0"/>
                <a:cs typeface="Times New Roman" panose="02020603050405020304" pitchFamily="18" charset="0"/>
              </a:rPr>
              <a:t>Regulering av havvind i andre land og landbasert i Norge – Øystein Joranger, Norsk olje og gass</a:t>
            </a:r>
          </a:p>
          <a:p>
            <a:pPr marL="1196767" lvl="2" indent="-342900">
              <a:lnSpc>
                <a:spcPct val="107000"/>
              </a:lnSpc>
              <a:buFont typeface="Symbol" panose="05050102010706020507" pitchFamily="18" charset="2"/>
              <a:buChar char=""/>
            </a:pPr>
            <a:r>
              <a:rPr lang="nb-NO" sz="1100">
                <a:effectLst/>
                <a:latin typeface="+mj-lt"/>
                <a:ea typeface="Calibri" panose="020F0502020204030204" pitchFamily="34" charset="0"/>
                <a:cs typeface="Times New Roman" panose="02020603050405020304" pitchFamily="18" charset="0"/>
              </a:rPr>
              <a:t>Internasjonale standarder og sertifisering - Anne Lene Haukanes Hopstad, DNV</a:t>
            </a:r>
          </a:p>
          <a:p>
            <a:pPr marL="1196767" lvl="2" indent="-342900">
              <a:lnSpc>
                <a:spcPct val="107000"/>
              </a:lnSpc>
              <a:spcAft>
                <a:spcPts val="800"/>
              </a:spcAft>
              <a:buFont typeface="Symbol" panose="05050102010706020507" pitchFamily="18" charset="2"/>
              <a:buChar char=""/>
            </a:pPr>
            <a:r>
              <a:rPr lang="nb-NO" sz="1100">
                <a:effectLst/>
                <a:latin typeface="+mj-lt"/>
                <a:ea typeface="Calibri" panose="020F0502020204030204" pitchFamily="34" charset="0"/>
                <a:cs typeface="Times New Roman" panose="02020603050405020304" pitchFamily="18" charset="0"/>
              </a:rPr>
              <a:t>Anbefalinger for regulering av HMS for havvind i Norge – Ruth Hilde Sætre, </a:t>
            </a:r>
            <a:r>
              <a:rPr lang="nb-NO" sz="1100" err="1">
                <a:effectLst/>
                <a:latin typeface="+mj-lt"/>
                <a:ea typeface="Calibri" panose="020F0502020204030204" pitchFamily="34" charset="0"/>
                <a:cs typeface="Times New Roman" panose="02020603050405020304" pitchFamily="18" charset="0"/>
              </a:rPr>
              <a:t>Equinor</a:t>
            </a:r>
            <a:r>
              <a:rPr lang="nb-NO" sz="1100">
                <a:effectLst/>
                <a:latin typeface="+mj-lt"/>
                <a:ea typeface="Calibri" panose="020F0502020204030204" pitchFamily="34" charset="0"/>
                <a:cs typeface="Times New Roman" panose="02020603050405020304" pitchFamily="18" charset="0"/>
              </a:rPr>
              <a:t> og Knut Støle Hanssen, Aker Offshore Wind</a:t>
            </a:r>
          </a:p>
          <a:p>
            <a:pPr>
              <a:lnSpc>
                <a:spcPct val="107000"/>
              </a:lnSpc>
              <a:spcAft>
                <a:spcPts val="800"/>
              </a:spcAft>
            </a:pPr>
            <a:r>
              <a:rPr lang="nb-NO" sz="1100">
                <a:effectLst/>
                <a:latin typeface="+mj-lt"/>
                <a:ea typeface="Calibri" panose="020F0502020204030204" pitchFamily="34" charset="0"/>
                <a:cs typeface="Times New Roman" panose="02020603050405020304" pitchFamily="18" charset="0"/>
              </a:rPr>
              <a:t>10.15    Spørsmål og dialog</a:t>
            </a:r>
          </a:p>
          <a:p>
            <a:pPr>
              <a:lnSpc>
                <a:spcPct val="107000"/>
              </a:lnSpc>
              <a:spcAft>
                <a:spcPts val="800"/>
              </a:spcAft>
            </a:pPr>
            <a:r>
              <a:rPr lang="nb-NO" sz="1100">
                <a:effectLst/>
                <a:latin typeface="+mj-lt"/>
                <a:ea typeface="Calibri" panose="020F0502020204030204" pitchFamily="34" charset="0"/>
                <a:cs typeface="Times New Roman" panose="02020603050405020304" pitchFamily="18" charset="0"/>
              </a:rPr>
              <a:t>10.30    Slutt</a:t>
            </a:r>
          </a:p>
        </p:txBody>
      </p:sp>
      <p:pic>
        <p:nvPicPr>
          <p:cNvPr id="13" name="Bilde 12">
            <a:extLst>
              <a:ext uri="{FF2B5EF4-FFF2-40B4-BE49-F238E27FC236}">
                <a16:creationId xmlns:a16="http://schemas.microsoft.com/office/drawing/2014/main" id="{E3EC0C72-69DF-4224-8F57-579F7843E8C4}"/>
              </a:ext>
            </a:extLst>
          </p:cNvPr>
          <p:cNvPicPr>
            <a:picLocks noChangeAspect="1"/>
          </p:cNvPicPr>
          <p:nvPr/>
        </p:nvPicPr>
        <p:blipFill>
          <a:blip r:embed="rId3"/>
          <a:stretch>
            <a:fillRect/>
          </a:stretch>
        </p:blipFill>
        <p:spPr>
          <a:xfrm>
            <a:off x="6157428" y="981074"/>
            <a:ext cx="2548602" cy="3457575"/>
          </a:xfrm>
          <a:prstGeom prst="rect">
            <a:avLst/>
          </a:prstGeom>
          <a:ln w="3175" cap="sq">
            <a:solidFill>
              <a:srgbClr val="709791"/>
            </a:solidFill>
            <a:prstDash val="solid"/>
            <a:miter lim="800000"/>
          </a:ln>
          <a:effectLst>
            <a:outerShdw blurRad="50800" dist="38100" dir="2700000" algn="tl" rotWithShape="0">
              <a:srgbClr val="000000">
                <a:alpha val="43000"/>
              </a:srgbClr>
            </a:outerShdw>
          </a:effectLst>
        </p:spPr>
      </p:pic>
      <p:sp>
        <p:nvSpPr>
          <p:cNvPr id="7" name="Slide Number Placeholder 3">
            <a:extLst>
              <a:ext uri="{FF2B5EF4-FFF2-40B4-BE49-F238E27FC236}">
                <a16:creationId xmlns:a16="http://schemas.microsoft.com/office/drawing/2014/main" id="{518C3F9D-5788-4FAF-8231-D9955B0EDB11}"/>
              </a:ext>
            </a:extLst>
          </p:cNvPr>
          <p:cNvSpPr>
            <a:spLocks noGrp="1"/>
          </p:cNvSpPr>
          <p:nvPr>
            <p:ph type="sldNum" sz="quarter" idx="4"/>
          </p:nvPr>
        </p:nvSpPr>
        <p:spPr>
          <a:xfrm>
            <a:off x="8735464" y="4873108"/>
            <a:ext cx="317178" cy="241992"/>
          </a:xfrm>
        </p:spPr>
        <p:txBody>
          <a:bodyPr/>
          <a:lstStyle/>
          <a:p>
            <a:fld id="{0ECD7AB5-6537-4741-B594-27CBFDEE586D}" type="slidenum">
              <a:rPr lang="nb-NO" smtClean="0"/>
              <a:pPr/>
              <a:t>4</a:t>
            </a:fld>
            <a:endParaRPr lang="nb-NO"/>
          </a:p>
        </p:txBody>
      </p:sp>
    </p:spTree>
    <p:extLst>
      <p:ext uri="{BB962C8B-B14F-4D97-AF65-F5344CB8AC3E}">
        <p14:creationId xmlns:p14="http://schemas.microsoft.com/office/powerpoint/2010/main" val="322738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D4D6-B2C3-413A-BEC2-63508932FAEB}"/>
              </a:ext>
            </a:extLst>
          </p:cNvPr>
          <p:cNvSpPr>
            <a:spLocks noGrp="1"/>
          </p:cNvSpPr>
          <p:nvPr>
            <p:ph type="ctrTitle"/>
          </p:nvPr>
        </p:nvSpPr>
        <p:spPr>
          <a:xfrm>
            <a:off x="810336" y="1611680"/>
            <a:ext cx="7772400" cy="1102518"/>
          </a:xfrm>
        </p:spPr>
        <p:txBody>
          <a:bodyPr anchor="b">
            <a:normAutofit fontScale="90000"/>
          </a:bodyPr>
          <a:lstStyle/>
          <a:p>
            <a:r>
              <a:rPr lang="nb-NO" sz="3000"/>
              <a:t>Petroleumstilsynets tilsynsansvar og pågående prosess for å etablere HMS-regelverk for havvind</a:t>
            </a:r>
          </a:p>
        </p:txBody>
      </p:sp>
      <p:sp>
        <p:nvSpPr>
          <p:cNvPr id="11" name="Subtitle 2">
            <a:extLst>
              <a:ext uri="{FF2B5EF4-FFF2-40B4-BE49-F238E27FC236}">
                <a16:creationId xmlns:a16="http://schemas.microsoft.com/office/drawing/2014/main" id="{2AD64EFA-E23C-47BF-9AC7-BA347AD1F110}"/>
              </a:ext>
            </a:extLst>
          </p:cNvPr>
          <p:cNvSpPr>
            <a:spLocks noGrp="1"/>
          </p:cNvSpPr>
          <p:nvPr>
            <p:ph type="subTitle" idx="1"/>
          </p:nvPr>
        </p:nvSpPr>
        <p:spPr>
          <a:xfrm>
            <a:off x="809738" y="2714566"/>
            <a:ext cx="7772734" cy="401726"/>
          </a:xfrm>
        </p:spPr>
        <p:txBody>
          <a:bodyPr/>
          <a:lstStyle/>
          <a:p>
            <a:r>
              <a:rPr lang="nb-NO" sz="1180">
                <a:ea typeface="Calibri" panose="020F0502020204030204" pitchFamily="34" charset="0"/>
                <a:cs typeface="Times New Roman" panose="02020603050405020304" pitchFamily="18" charset="0"/>
              </a:rPr>
              <a:t>Torleif Husebø, fagleder Petroleumstilsynet</a:t>
            </a:r>
            <a:endParaRPr lang="nb-NO" sz="1180">
              <a:effectLst/>
              <a:ea typeface="Calibri" panose="020F0502020204030204" pitchFamily="34" charset="0"/>
              <a:cs typeface="Times New Roman" panose="02020603050405020304" pitchFamily="18" charset="0"/>
            </a:endParaRPr>
          </a:p>
          <a:p>
            <a:endParaRPr lang="en-US"/>
          </a:p>
        </p:txBody>
      </p:sp>
      <p:sp>
        <p:nvSpPr>
          <p:cNvPr id="4" name="Date Placeholder 3" hidden="1">
            <a:extLst>
              <a:ext uri="{FF2B5EF4-FFF2-40B4-BE49-F238E27FC236}">
                <a16:creationId xmlns:a16="http://schemas.microsoft.com/office/drawing/2014/main" id="{907323CA-6EB2-429C-BD03-69B04BA5A89F}"/>
              </a:ext>
            </a:extLst>
          </p:cNvPr>
          <p:cNvSpPr>
            <a:spLocks noGrp="1"/>
          </p:cNvSpPr>
          <p:nvPr>
            <p:ph type="dt" sz="half" idx="4294967295"/>
          </p:nvPr>
        </p:nvSpPr>
        <p:spPr>
          <a:xfrm>
            <a:off x="0" y="150813"/>
            <a:ext cx="811213" cy="182562"/>
          </a:xfrm>
        </p:spPr>
        <p:txBody>
          <a:bodyPr/>
          <a:lstStyle/>
          <a:p>
            <a:pPr>
              <a:spcAft>
                <a:spcPts val="600"/>
              </a:spcAft>
            </a:pPr>
            <a:fld id="{170D9D27-BA5C-4C26-913A-402FCB72DACD}" type="datetime1">
              <a:rPr lang="nb-NO" smtClean="0"/>
              <a:pPr>
                <a:spcAft>
                  <a:spcPts val="600"/>
                </a:spcAft>
              </a:pPr>
              <a:t>22.11.2021</a:t>
            </a:fld>
            <a:endParaRPr lang="nb-NO"/>
          </a:p>
        </p:txBody>
      </p:sp>
    </p:spTree>
    <p:extLst>
      <p:ext uri="{BB962C8B-B14F-4D97-AF65-F5344CB8AC3E}">
        <p14:creationId xmlns:p14="http://schemas.microsoft.com/office/powerpoint/2010/main" val="245753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531553FE-D3B8-4FB7-AC75-9BF8D6B492CD}"/>
              </a:ext>
            </a:extLst>
          </p:cNvPr>
          <p:cNvSpPr txBox="1"/>
          <p:nvPr/>
        </p:nvSpPr>
        <p:spPr>
          <a:xfrm>
            <a:off x="1572923" y="627534"/>
            <a:ext cx="5958408" cy="1708160"/>
          </a:xfrm>
          <a:prstGeom prst="rect">
            <a:avLst/>
          </a:prstGeom>
          <a:noFill/>
        </p:spPr>
        <p:txBody>
          <a:bodyPr wrap="square">
            <a:spAutoFit/>
          </a:bodyPr>
          <a:lstStyle/>
          <a:p>
            <a:r>
              <a:rPr lang="nb-NO" sz="2100" dirty="0" err="1">
                <a:solidFill>
                  <a:srgbClr val="2B2B2B"/>
                </a:solidFill>
                <a:latin typeface="Titillium Web" panose="00000500000000000000" pitchFamily="2" charset="0"/>
              </a:rPr>
              <a:t>Petroleumstilsynets</a:t>
            </a:r>
            <a:r>
              <a:rPr lang="nb-NO" sz="2100" dirty="0">
                <a:solidFill>
                  <a:srgbClr val="2B2B2B"/>
                </a:solidFill>
                <a:latin typeface="Titillium Web" panose="00000500000000000000" pitchFamily="2" charset="0"/>
              </a:rPr>
              <a:t> tilsynsansvar og pågående prosess for å etablere regelverk knyttet til sikkerhet og arbeidsmiljø for fornybar energiproduksjon til havs (i dette seminaret havvind)</a:t>
            </a:r>
            <a:endParaRPr lang="nb-NO" sz="2100" dirty="0"/>
          </a:p>
        </p:txBody>
      </p:sp>
      <p:sp>
        <p:nvSpPr>
          <p:cNvPr id="7" name="TekstSylinder 6">
            <a:extLst>
              <a:ext uri="{FF2B5EF4-FFF2-40B4-BE49-F238E27FC236}">
                <a16:creationId xmlns:a16="http://schemas.microsoft.com/office/drawing/2014/main" id="{227B5C72-02E7-454B-A77B-014BFCC838A0}"/>
              </a:ext>
            </a:extLst>
          </p:cNvPr>
          <p:cNvSpPr txBox="1"/>
          <p:nvPr/>
        </p:nvSpPr>
        <p:spPr>
          <a:xfrm>
            <a:off x="1572924" y="2409732"/>
            <a:ext cx="4868705" cy="1661993"/>
          </a:xfrm>
          <a:prstGeom prst="rect">
            <a:avLst/>
          </a:prstGeom>
          <a:noFill/>
        </p:spPr>
        <p:txBody>
          <a:bodyPr wrap="none" rtlCol="0">
            <a:spAutoFit/>
          </a:bodyPr>
          <a:lstStyle/>
          <a:p>
            <a:r>
              <a:rPr lang="nb-NO" sz="1275" dirty="0"/>
              <a:t>Frokostseminar</a:t>
            </a:r>
            <a:r>
              <a:rPr lang="nn-NO" sz="1275" dirty="0"/>
              <a:t> om HMS-regelverk for havvind, 17. november 2021</a:t>
            </a:r>
          </a:p>
          <a:p>
            <a:endParaRPr lang="nn-NO" sz="1275" dirty="0"/>
          </a:p>
          <a:p>
            <a:endParaRPr lang="nn-NO" sz="1275" dirty="0"/>
          </a:p>
          <a:p>
            <a:endParaRPr lang="nn-NO" sz="1275" dirty="0"/>
          </a:p>
          <a:p>
            <a:endParaRPr lang="nn-NO" sz="1275" dirty="0"/>
          </a:p>
          <a:p>
            <a:endParaRPr lang="nn-NO" sz="1275" dirty="0"/>
          </a:p>
          <a:p>
            <a:r>
              <a:rPr lang="nn-NO" sz="1275" dirty="0"/>
              <a:t>Torleif Husebø,</a:t>
            </a:r>
          </a:p>
          <a:p>
            <a:r>
              <a:rPr lang="nn-NO" sz="1275" dirty="0"/>
              <a:t>Petroleumstilsynet</a:t>
            </a:r>
            <a:endParaRPr lang="nb-NO" sz="1275" dirty="0"/>
          </a:p>
        </p:txBody>
      </p:sp>
    </p:spTree>
    <p:extLst>
      <p:ext uri="{BB962C8B-B14F-4D97-AF65-F5344CB8AC3E}">
        <p14:creationId xmlns:p14="http://schemas.microsoft.com/office/powerpoint/2010/main" val="27171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F2FDC-6CF5-45DC-AE9B-99DFF5AB7E3A}"/>
              </a:ext>
            </a:extLst>
          </p:cNvPr>
          <p:cNvSpPr>
            <a:spLocks noGrp="1"/>
          </p:cNvSpPr>
          <p:nvPr>
            <p:ph type="title"/>
          </p:nvPr>
        </p:nvSpPr>
        <p:spPr>
          <a:xfrm>
            <a:off x="791580" y="221867"/>
            <a:ext cx="7560655" cy="540060"/>
          </a:xfrm>
        </p:spPr>
        <p:txBody>
          <a:bodyPr/>
          <a:lstStyle/>
          <a:p>
            <a:r>
              <a:rPr lang="nb-NO" dirty="0"/>
              <a:t>Rammer for forskriftsarbeidet</a:t>
            </a:r>
          </a:p>
        </p:txBody>
      </p:sp>
      <p:sp>
        <p:nvSpPr>
          <p:cNvPr id="3" name="Plassholder for innhold 2">
            <a:extLst>
              <a:ext uri="{FF2B5EF4-FFF2-40B4-BE49-F238E27FC236}">
                <a16:creationId xmlns:a16="http://schemas.microsoft.com/office/drawing/2014/main" id="{CC09AB5F-F0A7-4032-B66C-D92F8E073175}"/>
              </a:ext>
            </a:extLst>
          </p:cNvPr>
          <p:cNvSpPr>
            <a:spLocks noGrp="1"/>
          </p:cNvSpPr>
          <p:nvPr>
            <p:ph idx="1"/>
          </p:nvPr>
        </p:nvSpPr>
        <p:spPr>
          <a:xfrm>
            <a:off x="769626" y="1167594"/>
            <a:ext cx="7560655" cy="2900935"/>
          </a:xfrm>
        </p:spPr>
        <p:txBody>
          <a:bodyPr>
            <a:normAutofit fontScale="92500" lnSpcReduction="10000"/>
          </a:bodyPr>
          <a:lstStyle/>
          <a:p>
            <a:pPr marL="0" indent="0" defTabSz="685800">
              <a:spcBef>
                <a:spcPts val="0"/>
              </a:spcBef>
              <a:buNone/>
              <a:defRPr/>
            </a:pPr>
            <a:r>
              <a:rPr lang="nb-NO" sz="1500" dirty="0">
                <a:solidFill>
                  <a:prstClr val="black"/>
                </a:solidFill>
                <a:latin typeface="Calibri"/>
              </a:rPr>
              <a:t>Ved kgl. Res. 14. august 2020 ble forvaltningsansvaret for lov 4. juni 2010 nr. 21 om fornybar </a:t>
            </a:r>
          </a:p>
          <a:p>
            <a:pPr marL="0" indent="0" defTabSz="685800">
              <a:spcBef>
                <a:spcPts val="0"/>
              </a:spcBef>
              <a:buNone/>
              <a:defRPr/>
            </a:pPr>
            <a:r>
              <a:rPr lang="nb-NO" sz="1500" dirty="0">
                <a:solidFill>
                  <a:prstClr val="black"/>
                </a:solidFill>
                <a:latin typeface="Calibri"/>
              </a:rPr>
              <a:t>energiproduksjon til havs (havenergiloven) § 5-1 overført fra Olje- og energidepartementet til</a:t>
            </a:r>
          </a:p>
          <a:p>
            <a:pPr marL="0" indent="0" defTabSz="685800">
              <a:spcBef>
                <a:spcPts val="0"/>
              </a:spcBef>
              <a:buNone/>
              <a:defRPr/>
            </a:pPr>
            <a:r>
              <a:rPr lang="nb-NO" sz="1500" dirty="0">
                <a:solidFill>
                  <a:prstClr val="black"/>
                </a:solidFill>
                <a:latin typeface="Calibri"/>
              </a:rPr>
              <a:t>Arbeids- og sosialdepartementet.</a:t>
            </a:r>
          </a:p>
          <a:p>
            <a:pPr marL="0" indent="0" defTabSz="685800">
              <a:spcBef>
                <a:spcPts val="0"/>
              </a:spcBef>
              <a:buNone/>
              <a:defRPr/>
            </a:pPr>
            <a:endParaRPr lang="nb-NO" sz="1500" dirty="0">
              <a:solidFill>
                <a:prstClr val="black"/>
              </a:solidFill>
              <a:latin typeface="Calibri"/>
            </a:endParaRPr>
          </a:p>
          <a:p>
            <a:pPr marL="0" indent="0" defTabSz="685800">
              <a:spcBef>
                <a:spcPts val="0"/>
              </a:spcBef>
              <a:buNone/>
              <a:defRPr/>
            </a:pPr>
            <a:r>
              <a:rPr lang="nb-NO" sz="1500" dirty="0">
                <a:solidFill>
                  <a:prstClr val="black"/>
                </a:solidFill>
                <a:latin typeface="Calibri"/>
              </a:rPr>
              <a:t>Delegasjonen innebærer at Petroleumstilsynet har myndighet til å fastsette forskrifter etter </a:t>
            </a:r>
          </a:p>
          <a:p>
            <a:pPr marL="0" indent="0" defTabSz="685800">
              <a:spcBef>
                <a:spcPts val="0"/>
              </a:spcBef>
              <a:buNone/>
              <a:defRPr/>
            </a:pPr>
            <a:r>
              <a:rPr lang="nb-NO" sz="1500" dirty="0">
                <a:solidFill>
                  <a:prstClr val="black"/>
                </a:solidFill>
                <a:latin typeface="Calibri"/>
              </a:rPr>
              <a:t>havenergilova § 5-1 andre ledd og til å føre tilsyn etter § 5-1 med underliggende forskrifter</a:t>
            </a:r>
          </a:p>
          <a:p>
            <a:pPr marL="0" indent="0" defTabSz="685800">
              <a:spcBef>
                <a:spcPts val="0"/>
              </a:spcBef>
              <a:buNone/>
              <a:defRPr/>
            </a:pPr>
            <a:r>
              <a:rPr lang="nb-NO" sz="1500" dirty="0">
                <a:solidFill>
                  <a:prstClr val="black"/>
                </a:solidFill>
                <a:latin typeface="Calibri"/>
              </a:rPr>
              <a:t>etter bestemmelse I lovens kapittel 10.</a:t>
            </a:r>
          </a:p>
          <a:p>
            <a:pPr marL="0" indent="0" defTabSz="685800">
              <a:spcBef>
                <a:spcPts val="0"/>
              </a:spcBef>
              <a:buNone/>
              <a:defRPr/>
            </a:pPr>
            <a:endParaRPr lang="nb-NO" sz="1500" dirty="0">
              <a:solidFill>
                <a:prstClr val="black"/>
              </a:solidFill>
              <a:latin typeface="Calibri"/>
            </a:endParaRPr>
          </a:p>
          <a:p>
            <a:pPr marL="0" indent="0" defTabSz="685800">
              <a:spcBef>
                <a:spcPts val="0"/>
              </a:spcBef>
              <a:buNone/>
              <a:defRPr/>
            </a:pPr>
            <a:r>
              <a:rPr lang="nb-NO" sz="1500" b="1" dirty="0">
                <a:solidFill>
                  <a:prstClr val="black"/>
                </a:solidFill>
                <a:latin typeface="Calibri"/>
              </a:rPr>
              <a:t>§ 5-1 Beredskap, tryggleik og arbeidsmiljø</a:t>
            </a:r>
          </a:p>
          <a:p>
            <a:pPr>
              <a:spcBef>
                <a:spcPts val="0"/>
              </a:spcBef>
              <a:defRPr/>
            </a:pPr>
            <a:r>
              <a:rPr lang="nn-NO" i="1" dirty="0">
                <a:solidFill>
                  <a:prstClr val="black"/>
                </a:solidFill>
                <a:latin typeface="Calibri"/>
                <a:cs typeface="+mn-cs"/>
              </a:rPr>
              <a:t>Bygging, drift og nedlegging av energianlegg i medhald av denne lova skal gå føre seg slik at eit høgt tryggleiksnivå kan haldast ved lag og utviklast i takt med den teknologiske utviklinga.</a:t>
            </a:r>
          </a:p>
          <a:p>
            <a:pPr>
              <a:spcBef>
                <a:spcPts val="0"/>
              </a:spcBef>
              <a:defRPr/>
            </a:pPr>
            <a:endParaRPr lang="nn-NO" i="1" dirty="0">
              <a:solidFill>
                <a:prstClr val="black"/>
              </a:solidFill>
              <a:latin typeface="Calibri"/>
              <a:cs typeface="+mn-cs"/>
            </a:endParaRPr>
          </a:p>
          <a:p>
            <a:pPr>
              <a:spcBef>
                <a:spcPts val="0"/>
              </a:spcBef>
              <a:defRPr/>
            </a:pPr>
            <a:r>
              <a:rPr lang="nn-NO" i="1" dirty="0">
                <a:solidFill>
                  <a:prstClr val="black"/>
                </a:solidFill>
                <a:latin typeface="Calibri"/>
                <a:cs typeface="+mn-cs"/>
              </a:rPr>
              <a:t>Departementet kan gje forskrifter om krav til beredskap og tryggleik knytt til bygging, drift, ombygging og nedlegging av energianlegg som er omfatta av denne lova, under dette krav til tekniske konstruksjonar, arbeidstilhøve og kvalifikasjonar.</a:t>
            </a:r>
          </a:p>
          <a:p>
            <a:endParaRPr lang="nb-NO" dirty="0"/>
          </a:p>
        </p:txBody>
      </p:sp>
      <p:sp>
        <p:nvSpPr>
          <p:cNvPr id="4" name="Undertittel 3">
            <a:extLst>
              <a:ext uri="{FF2B5EF4-FFF2-40B4-BE49-F238E27FC236}">
                <a16:creationId xmlns:a16="http://schemas.microsoft.com/office/drawing/2014/main" id="{6F5B6C0B-1124-4369-89AB-74A8139CD6FE}"/>
              </a:ext>
            </a:extLst>
          </p:cNvPr>
          <p:cNvSpPr>
            <a:spLocks noGrp="1"/>
          </p:cNvSpPr>
          <p:nvPr>
            <p:ph type="subTitle" idx="13"/>
          </p:nvPr>
        </p:nvSpPr>
        <p:spPr>
          <a:xfrm>
            <a:off x="791766" y="761928"/>
            <a:ext cx="7560469" cy="323849"/>
          </a:xfrm>
        </p:spPr>
        <p:txBody>
          <a:bodyPr/>
          <a:lstStyle/>
          <a:p>
            <a:r>
              <a:rPr lang="nb-NO" dirty="0"/>
              <a:t>Fra Kgl. Res av 14.8.2020</a:t>
            </a:r>
          </a:p>
        </p:txBody>
      </p:sp>
    </p:spTree>
    <p:extLst>
      <p:ext uri="{BB962C8B-B14F-4D97-AF65-F5344CB8AC3E}">
        <p14:creationId xmlns:p14="http://schemas.microsoft.com/office/powerpoint/2010/main" val="280771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5601598-08F0-49D6-AAC4-5C8B0A05BAAF}"/>
              </a:ext>
            </a:extLst>
          </p:cNvPr>
          <p:cNvPicPr>
            <a:picLocks noChangeAspect="1"/>
          </p:cNvPicPr>
          <p:nvPr/>
        </p:nvPicPr>
        <p:blipFill>
          <a:blip r:embed="rId2"/>
          <a:stretch>
            <a:fillRect/>
          </a:stretch>
        </p:blipFill>
        <p:spPr>
          <a:xfrm>
            <a:off x="5544108" y="257606"/>
            <a:ext cx="3194085" cy="4454816"/>
          </a:xfrm>
          <a:prstGeom prst="rect">
            <a:avLst/>
          </a:prstGeom>
        </p:spPr>
      </p:pic>
      <p:pic>
        <p:nvPicPr>
          <p:cNvPr id="7" name="Bilde 6">
            <a:extLst>
              <a:ext uri="{FF2B5EF4-FFF2-40B4-BE49-F238E27FC236}">
                <a16:creationId xmlns:a16="http://schemas.microsoft.com/office/drawing/2014/main" id="{2A5EEE9A-BA09-4E45-9740-734F29B90887}"/>
              </a:ext>
            </a:extLst>
          </p:cNvPr>
          <p:cNvPicPr>
            <a:picLocks noChangeAspect="1"/>
          </p:cNvPicPr>
          <p:nvPr/>
        </p:nvPicPr>
        <p:blipFill>
          <a:blip r:embed="rId3"/>
          <a:stretch>
            <a:fillRect/>
          </a:stretch>
        </p:blipFill>
        <p:spPr>
          <a:xfrm>
            <a:off x="737575" y="951570"/>
            <a:ext cx="616367" cy="1027279"/>
          </a:xfrm>
          <a:prstGeom prst="rect">
            <a:avLst/>
          </a:prstGeom>
        </p:spPr>
      </p:pic>
      <p:sp>
        <p:nvSpPr>
          <p:cNvPr id="9" name="TekstSylinder 8">
            <a:extLst>
              <a:ext uri="{FF2B5EF4-FFF2-40B4-BE49-F238E27FC236}">
                <a16:creationId xmlns:a16="http://schemas.microsoft.com/office/drawing/2014/main" id="{742B01F4-2992-4ABB-AC75-2F5A4F530BDF}"/>
              </a:ext>
            </a:extLst>
          </p:cNvPr>
          <p:cNvSpPr txBox="1"/>
          <p:nvPr/>
        </p:nvSpPr>
        <p:spPr>
          <a:xfrm>
            <a:off x="629562" y="2081499"/>
            <a:ext cx="4572000" cy="1546577"/>
          </a:xfrm>
          <a:prstGeom prst="rect">
            <a:avLst/>
          </a:prstGeom>
          <a:noFill/>
        </p:spPr>
        <p:txBody>
          <a:bodyPr wrap="square">
            <a:spAutoFit/>
          </a:bodyPr>
          <a:lstStyle/>
          <a:p>
            <a:r>
              <a:rPr lang="nb-NO" sz="1800" dirty="0"/>
              <a:t>Regelverksforum</a:t>
            </a:r>
          </a:p>
          <a:p>
            <a:pPr marL="214313" indent="-214313">
              <a:buFont typeface="Arial" panose="020B0604020202020204" pitchFamily="34" charset="0"/>
              <a:buChar char="•"/>
            </a:pPr>
            <a:r>
              <a:rPr lang="nb-NO" sz="1275" dirty="0"/>
              <a:t>Partssammensatt (3 parter)</a:t>
            </a:r>
          </a:p>
          <a:p>
            <a:pPr marL="214313" indent="-214313">
              <a:buFont typeface="Arial" panose="020B0604020202020204" pitchFamily="34" charset="0"/>
              <a:buChar char="•"/>
            </a:pPr>
            <a:r>
              <a:rPr lang="nb-NO" sz="1275" dirty="0"/>
              <a:t>Informasjon, diskusjon, rådgivning og tilbakemelding om arbeidet med utvikling og vedlikehold av rammesettende dokumenter for petroleumsvirksomhet</a:t>
            </a:r>
          </a:p>
          <a:p>
            <a:pPr marL="214313" indent="-214313">
              <a:buFont typeface="Arial" panose="020B0604020202020204" pitchFamily="34" charset="0"/>
              <a:buChar char="•"/>
            </a:pPr>
            <a:r>
              <a:rPr lang="nb-NO" sz="1275" dirty="0"/>
              <a:t>Utveksling av synspunkter på innhold i og erfaringer med regelverksarbeidet </a:t>
            </a:r>
          </a:p>
        </p:txBody>
      </p:sp>
      <p:sp>
        <p:nvSpPr>
          <p:cNvPr id="10" name="TekstSylinder 9">
            <a:extLst>
              <a:ext uri="{FF2B5EF4-FFF2-40B4-BE49-F238E27FC236}">
                <a16:creationId xmlns:a16="http://schemas.microsoft.com/office/drawing/2014/main" id="{5D2576AB-9F70-423A-A8E1-F3B3346830FB}"/>
              </a:ext>
            </a:extLst>
          </p:cNvPr>
          <p:cNvSpPr txBox="1"/>
          <p:nvPr/>
        </p:nvSpPr>
        <p:spPr>
          <a:xfrm>
            <a:off x="629563" y="242373"/>
            <a:ext cx="4329647" cy="461665"/>
          </a:xfrm>
          <a:prstGeom prst="rect">
            <a:avLst/>
          </a:prstGeom>
          <a:noFill/>
        </p:spPr>
        <p:txBody>
          <a:bodyPr wrap="none" rtlCol="0">
            <a:spAutoFit/>
          </a:bodyPr>
          <a:lstStyle/>
          <a:p>
            <a:r>
              <a:rPr lang="nb-NO" sz="2400" dirty="0"/>
              <a:t>Arena for utvikling av regelverk</a:t>
            </a:r>
          </a:p>
        </p:txBody>
      </p:sp>
    </p:spTree>
    <p:extLst>
      <p:ext uri="{BB962C8B-B14F-4D97-AF65-F5344CB8AC3E}">
        <p14:creationId xmlns:p14="http://schemas.microsoft.com/office/powerpoint/2010/main" val="2982485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A4AA43-54AA-462D-ABF2-50A9132C3F20}"/>
              </a:ext>
            </a:extLst>
          </p:cNvPr>
          <p:cNvSpPr>
            <a:spLocks noGrp="1"/>
          </p:cNvSpPr>
          <p:nvPr>
            <p:ph type="title"/>
          </p:nvPr>
        </p:nvSpPr>
        <p:spPr>
          <a:xfrm>
            <a:off x="791580" y="195486"/>
            <a:ext cx="7560655" cy="540060"/>
          </a:xfrm>
        </p:spPr>
        <p:txBody>
          <a:bodyPr/>
          <a:lstStyle/>
          <a:p>
            <a:r>
              <a:rPr lang="nb-NO" dirty="0"/>
              <a:t>Noen viktige elementer i arbeidsprosessen</a:t>
            </a:r>
          </a:p>
        </p:txBody>
      </p:sp>
      <p:sp>
        <p:nvSpPr>
          <p:cNvPr id="3" name="Plassholder for innhold 2">
            <a:extLst>
              <a:ext uri="{FF2B5EF4-FFF2-40B4-BE49-F238E27FC236}">
                <a16:creationId xmlns:a16="http://schemas.microsoft.com/office/drawing/2014/main" id="{0474220B-218F-42B0-9666-D1551EFFD176}"/>
              </a:ext>
            </a:extLst>
          </p:cNvPr>
          <p:cNvSpPr>
            <a:spLocks noGrp="1"/>
          </p:cNvSpPr>
          <p:nvPr>
            <p:ph idx="1"/>
          </p:nvPr>
        </p:nvSpPr>
        <p:spPr>
          <a:xfrm>
            <a:off x="791579" y="1113588"/>
            <a:ext cx="7560655" cy="3672408"/>
          </a:xfrm>
        </p:spPr>
        <p:txBody>
          <a:bodyPr/>
          <a:lstStyle/>
          <a:p>
            <a:pPr marL="257175" indent="-257175"/>
            <a:r>
              <a:rPr lang="nb-NO" b="0" i="0" u="none" strike="noStrike" dirty="0">
                <a:solidFill>
                  <a:srgbClr val="000000"/>
                </a:solidFill>
                <a:effectLst/>
                <a:latin typeface="Calibri" panose="020F0502020204030204" pitchFamily="34" charset="0"/>
              </a:rPr>
              <a:t>Det etableres en forskrift for sikkerhet og arbeidsmiljø som dekker fornybar energiproduksjon til havs, og slik bidra til at aktiviteten skjer i henhold til havenergilova § 5-1</a:t>
            </a:r>
          </a:p>
          <a:p>
            <a:pPr marL="257175" indent="-257175"/>
            <a:r>
              <a:rPr lang="nb-NO" b="0" i="0" u="none" strike="noStrike" dirty="0">
                <a:solidFill>
                  <a:srgbClr val="000000"/>
                </a:solidFill>
                <a:effectLst/>
                <a:latin typeface="Calibri" panose="020F0502020204030204" pitchFamily="34" charset="0"/>
              </a:rPr>
              <a:t>Regelverket skal være risikobasert og systemorientert, slik at det gjenspeile de spesifikke risikoforholdene knyttet til virksomheten og tydeliggjør aktørenes ansvar for systematisk oppfølging av risiko</a:t>
            </a:r>
          </a:p>
          <a:p>
            <a:pPr marL="257175" indent="-257175"/>
            <a:r>
              <a:rPr lang="nb-NO" b="0" i="0" u="none" strike="noStrike" dirty="0">
                <a:solidFill>
                  <a:srgbClr val="000000"/>
                </a:solidFill>
                <a:effectLst/>
                <a:latin typeface="Calibri" panose="020F0502020204030204" pitchFamily="34" charset="0"/>
              </a:rPr>
              <a:t>Eksisterende relevant regelverk fra virksomhet på land legges til grunn så langt det er hensiktsmessig. Særregulering skal begrenses til det som er nødvendig</a:t>
            </a:r>
          </a:p>
          <a:p>
            <a:pPr marL="394097" lvl="1" indent="-257175"/>
            <a:r>
              <a:rPr lang="nb-NO" dirty="0">
                <a:solidFill>
                  <a:srgbClr val="000000"/>
                </a:solidFill>
                <a:latin typeface="Calibri" panose="020F0502020204030204" pitchFamily="34" charset="0"/>
              </a:rPr>
              <a:t>Søker å gjøre arbeidsmiljøloven, </a:t>
            </a:r>
            <a:r>
              <a:rPr lang="nb-NO" b="0" i="0" dirty="0">
                <a:solidFill>
                  <a:srgbClr val="000000"/>
                </a:solidFill>
                <a:effectLst/>
                <a:latin typeface="Calibri" panose="020F0502020204030204" pitchFamily="34" charset="0"/>
              </a:rPr>
              <a:t>med underliggende forskrifter, gjeldende med enkelte unntak eller tilpasninger</a:t>
            </a:r>
          </a:p>
          <a:p>
            <a:pPr marL="257175" indent="-257175"/>
            <a:r>
              <a:rPr lang="nb-NO" dirty="0">
                <a:solidFill>
                  <a:srgbClr val="000000"/>
                </a:solidFill>
                <a:latin typeface="Calibri" panose="020F0502020204030204" pitchFamily="34" charset="0"/>
              </a:rPr>
              <a:t>Fokus på en helhetlig tilnærming til regulering av sikkerhet og arbeidsmiljø som også ivaretar grenseflater til andre myndigheters ansvar og regelverk</a:t>
            </a:r>
          </a:p>
          <a:p>
            <a:pPr marL="257175" indent="-257175"/>
            <a:endParaRPr lang="nb-NO" dirty="0"/>
          </a:p>
        </p:txBody>
      </p:sp>
    </p:spTree>
    <p:extLst>
      <p:ext uri="{BB962C8B-B14F-4D97-AF65-F5344CB8AC3E}">
        <p14:creationId xmlns:p14="http://schemas.microsoft.com/office/powerpoint/2010/main" val="1729311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Norog_PPT_picture_mal">
  <a:themeElements>
    <a:clrScheme name="Norsk Olje &amp; Gass">
      <a:dk1>
        <a:sysClr val="windowText" lastClr="000000"/>
      </a:dk1>
      <a:lt1>
        <a:sysClr val="window" lastClr="FFFFFF"/>
      </a:lt1>
      <a:dk2>
        <a:srgbClr val="80003F"/>
      </a:dk2>
      <a:lt2>
        <a:srgbClr val="EEECE1"/>
      </a:lt2>
      <a:accent1>
        <a:srgbClr val="130C0E"/>
      </a:accent1>
      <a:accent2>
        <a:srgbClr val="80003F"/>
      </a:accent2>
      <a:accent3>
        <a:srgbClr val="709791"/>
      </a:accent3>
      <a:accent4>
        <a:srgbClr val="002439"/>
      </a:accent4>
      <a:accent5>
        <a:srgbClr val="5C3A44"/>
      </a:accent5>
      <a:accent6>
        <a:srgbClr val="60002F"/>
      </a:accent6>
      <a:hlink>
        <a:srgbClr val="0000FF"/>
      </a:hlink>
      <a:folHlink>
        <a:srgbClr val="800080"/>
      </a:folHlink>
    </a:clrScheme>
    <a:fontScheme name="Norsk olje &amp; gass - syste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rsk olje og gass presentasjonsmal_16.9.pptx" id="{37FB05DB-C7A8-450D-B74B-09A85CB961F9}" vid="{C34EC4DE-ADB7-45DB-B788-C34948BDA217}"/>
    </a:ext>
  </a:extLst>
</a:theme>
</file>

<file path=ppt/theme/theme2.xml><?xml version="1.0" encoding="utf-8"?>
<a:theme xmlns:a="http://schemas.openxmlformats.org/drawingml/2006/main" name="DNV">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lnSpc>
            <a:spcPct val="10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spcBef>
            <a:spcPts val="600"/>
          </a:spcBef>
          <a:defRPr sz="2000" dirty="0" err="1" smtClean="0">
            <a:solidFill>
              <a:schemeClr val="accent1"/>
            </a:solidFill>
          </a:defRPr>
        </a:defPPr>
      </a:lstStyle>
    </a:txDef>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extLst>
    <a:ext uri="{05A4C25C-085E-4340-85A3-A5531E510DB2}">
      <thm15:themeFamily xmlns:thm15="http://schemas.microsoft.com/office/thememl/2012/main" name="Blank.potx" id="{462ADBFF-273A-4567-B294-D5011C0B512B}" vid="{1EFF4E61-7111-49E7-B341-7E4FF95B340F}"/>
    </a:ext>
  </a:extLst>
</a:theme>
</file>

<file path=ppt/theme/theme3.xml><?xml version="1.0" encoding="utf-8"?>
<a:theme xmlns:a="http://schemas.openxmlformats.org/drawingml/2006/main" name="1_Norog_PPT_picture_mal">
  <a:themeElements>
    <a:clrScheme name="Norsk Olje &amp; Gass">
      <a:dk1>
        <a:sysClr val="windowText" lastClr="000000"/>
      </a:dk1>
      <a:lt1>
        <a:sysClr val="window" lastClr="FFFFFF"/>
      </a:lt1>
      <a:dk2>
        <a:srgbClr val="80003F"/>
      </a:dk2>
      <a:lt2>
        <a:srgbClr val="EEECE1"/>
      </a:lt2>
      <a:accent1>
        <a:srgbClr val="130C0E"/>
      </a:accent1>
      <a:accent2>
        <a:srgbClr val="80003F"/>
      </a:accent2>
      <a:accent3>
        <a:srgbClr val="709791"/>
      </a:accent3>
      <a:accent4>
        <a:srgbClr val="002439"/>
      </a:accent4>
      <a:accent5>
        <a:srgbClr val="5C3A44"/>
      </a:accent5>
      <a:accent6>
        <a:srgbClr val="60002F"/>
      </a:accent6>
      <a:hlink>
        <a:srgbClr val="0000FF"/>
      </a:hlink>
      <a:folHlink>
        <a:srgbClr val="800080"/>
      </a:folHlink>
    </a:clrScheme>
    <a:fontScheme name="Norsk olje &amp; gass - syste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rsk olje og gass presentasjonsmal_16.9.pptx" id="{37FB05DB-C7A8-450D-B74B-09A85CB961F9}" vid="{C34EC4DE-ADB7-45DB-B788-C34948BDA2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EE43857EF62224DAC487FF05EF44511" ma:contentTypeVersion="6" ma:contentTypeDescription="Opprett et nytt dokument." ma:contentTypeScope="" ma:versionID="b297c00463a285bcc0cacab3c7f14188">
  <xsd:schema xmlns:xsd="http://www.w3.org/2001/XMLSchema" xmlns:xs="http://www.w3.org/2001/XMLSchema" xmlns:p="http://schemas.microsoft.com/office/2006/metadata/properties" xmlns:ns2="9c42daaf-e7d2-4229-85bc-798bf6d15916" xmlns:ns3="37ee2b69-691a-4890-aeb0-a6cc29d26c87" targetNamespace="http://schemas.microsoft.com/office/2006/metadata/properties" ma:root="true" ma:fieldsID="d99612f116abfcf22a12340898c03033" ns2:_="" ns3:_="">
    <xsd:import namespace="9c42daaf-e7d2-4229-85bc-798bf6d15916"/>
    <xsd:import namespace="37ee2b69-691a-4890-aeb0-a6cc29d26c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2daaf-e7d2-4229-85bc-798bf6d15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ee2b69-691a-4890-aeb0-a6cc29d26c87"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E23912-6D6F-4C90-A499-A0471A342FCF}">
  <ds:schemaRefs>
    <ds:schemaRef ds:uri="37ee2b69-691a-4890-aeb0-a6cc29d26c87"/>
    <ds:schemaRef ds:uri="9c42daaf-e7d2-4229-85bc-798bf6d159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F4F522-3005-4411-8D0E-157E48FEE628}">
  <ds:schemaRefs>
    <ds:schemaRef ds:uri="37ee2b69-691a-4890-aeb0-a6cc29d26c87"/>
    <ds:schemaRef ds:uri="9c42daaf-e7d2-4229-85bc-798bf6d159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C13E4A-EF6B-4738-9EE0-53C11D775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NOG_Presentasjonsmal_16.9</Template>
  <TotalTime>2</TotalTime>
  <Words>4821</Words>
  <Application>Microsoft Office PowerPoint</Application>
  <PresentationFormat>Skjermfremvisning (16:9)</PresentationFormat>
  <Paragraphs>502</Paragraphs>
  <Slides>38</Slides>
  <Notes>36</Notes>
  <HiddenSlides>1</HiddenSlides>
  <MMClips>0</MMClips>
  <ScaleCrop>false</ScaleCrop>
  <HeadingPairs>
    <vt:vector size="6" baseType="variant">
      <vt:variant>
        <vt:lpstr>Brukte skrifter</vt:lpstr>
      </vt:variant>
      <vt:variant>
        <vt:i4>7</vt:i4>
      </vt:variant>
      <vt:variant>
        <vt:lpstr>Tema</vt:lpstr>
      </vt:variant>
      <vt:variant>
        <vt:i4>3</vt:i4>
      </vt:variant>
      <vt:variant>
        <vt:lpstr>Lysbildetitler</vt:lpstr>
      </vt:variant>
      <vt:variant>
        <vt:i4>38</vt:i4>
      </vt:variant>
    </vt:vector>
  </HeadingPairs>
  <TitlesOfParts>
    <vt:vector size="48" baseType="lpstr">
      <vt:lpstr>Arial</vt:lpstr>
      <vt:lpstr>Calibri</vt:lpstr>
      <vt:lpstr>Cambria</vt:lpstr>
      <vt:lpstr>Segoe UI</vt:lpstr>
      <vt:lpstr>Symbol</vt:lpstr>
      <vt:lpstr>Titillium Web</vt:lpstr>
      <vt:lpstr>Wingdings</vt:lpstr>
      <vt:lpstr>Norog_PPT_picture_mal</vt:lpstr>
      <vt:lpstr>DNV</vt:lpstr>
      <vt:lpstr>1_Norog_PPT_picture_mal</vt:lpstr>
      <vt:lpstr>Frokostmøte  HMS – regulering fornybar energi til havs Litteraturhuset 17. november 2021  </vt:lpstr>
      <vt:lpstr>Norge må ha en djerv havvindambisjon</vt:lpstr>
      <vt:lpstr>Strategiske målsetninger - Norsk olje og gass skal bidra til  </vt:lpstr>
      <vt:lpstr>PowerPoint-presentasjon</vt:lpstr>
      <vt:lpstr>Petroleumstilsynets tilsynsansvar og pågående prosess for å etablere HMS-regelverk for havvind</vt:lpstr>
      <vt:lpstr>PowerPoint-presentasjon</vt:lpstr>
      <vt:lpstr>Rammer for forskriftsarbeidet</vt:lpstr>
      <vt:lpstr>PowerPoint-presentasjon</vt:lpstr>
      <vt:lpstr>Noen viktige elementer i arbeidsprosessen</vt:lpstr>
      <vt:lpstr>Verktøy og metoder for hvordan ivareta høy HMS-standard innen offshore vind i Norge</vt:lpstr>
      <vt:lpstr>Næringen har en høy HMS- ambisjon for offshore vind i Norge – en nullfilosofi – dvs. et mål om null skade på mennesker, miljø og utstyr</vt:lpstr>
      <vt:lpstr>Hva må være på plass for å ivareta en høy HMS- standard  </vt:lpstr>
      <vt:lpstr>PowerPoint-presentasjon</vt:lpstr>
      <vt:lpstr>PowerPoint-presentasjon</vt:lpstr>
      <vt:lpstr>Risiko -  havvind sammenlignet med olje og gass  </vt:lpstr>
      <vt:lpstr>Hvordan oppnå industriens HMS-ambisjon - verktøy og metoder</vt:lpstr>
      <vt:lpstr>Regulering av havvind i andre land og landbasert vind i Norge</vt:lpstr>
      <vt:lpstr>Virkeområde</vt:lpstr>
      <vt:lpstr>Havvind er en ny næring i Norge, men en etablert næring i Nordsjøen og Europa for øvrig</vt:lpstr>
      <vt:lpstr>Regulering av vindkraft på land i Norge (kap. 5)</vt:lpstr>
      <vt:lpstr>HMS-regulering av vindkraft i Danmark (kap. 6)</vt:lpstr>
      <vt:lpstr>HMS-regulering av vindkraft i UK (kap. 7)</vt:lpstr>
      <vt:lpstr>Harmonisering av HMS for vindkraft innen EU (kap. 8)</vt:lpstr>
      <vt:lpstr>Internasjonale standarder og sertifisering</vt:lpstr>
      <vt:lpstr>Internasjonale standarder</vt:lpstr>
      <vt:lpstr>PowerPoint-presentasjon</vt:lpstr>
      <vt:lpstr>Utvalg av relevante DNV standarder for bunnfaste strukturer</vt:lpstr>
      <vt:lpstr>Tekniske krav til flytende vindturbiner</vt:lpstr>
      <vt:lpstr>Sertifisering</vt:lpstr>
      <vt:lpstr>Hva er sertifisering innen havvind? </vt:lpstr>
      <vt:lpstr>Sertifiseringsbegreper brukt i havvind</vt:lpstr>
      <vt:lpstr>Anbefalinger for regulering av HMS for havvind i Norge</vt:lpstr>
      <vt:lpstr>Premisser for vår anbefaling (1/2) </vt:lpstr>
      <vt:lpstr>Premisser for vår anbefaling (2/2)</vt:lpstr>
      <vt:lpstr>PowerPoint-presentasjon</vt:lpstr>
      <vt:lpstr>PowerPoint-presentasjon</vt:lpstr>
      <vt:lpstr>Takk for oppmerksomheten!  </vt:lpstr>
      <vt:lpstr>Offshore wind farms – New challenges</vt:lpstr>
    </vt:vector>
  </TitlesOfParts>
  <Company>NOROG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Marita Bjelland Botne</dc:creator>
  <dc:description>Template by addpoint.no</dc:description>
  <cp:lastModifiedBy>Kolbjørn Andreassen</cp:lastModifiedBy>
  <cp:revision>3</cp:revision>
  <cp:lastPrinted>2021-11-16T13:36:16Z</cp:lastPrinted>
  <dcterms:created xsi:type="dcterms:W3CDTF">2021-02-05T09:19:33Z</dcterms:created>
  <dcterms:modified xsi:type="dcterms:W3CDTF">2021-11-22T15:33:14Z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0x0101005EE43857EF62224DAC487FF05EF44511</vt:lpwstr>
  </property>
  <property fmtid="{D5CDD505-2E9C-101B-9397-08002B2CF9AE}" pid="4" name="DocumentInfoFinished">
    <vt:lpwstr>True</vt:lpwstr>
  </property>
  <property fmtid="{D5CDD505-2E9C-101B-9397-08002B2CF9AE}" pid="5" name="MSIP_Label_22fbb032-08bf-4f1e-af46-2528cd3f96ca_Enabled">
    <vt:lpwstr>true</vt:lpwstr>
  </property>
  <property fmtid="{D5CDD505-2E9C-101B-9397-08002B2CF9AE}" pid="6" name="MSIP_Label_22fbb032-08bf-4f1e-af46-2528cd3f96ca_SetDate">
    <vt:lpwstr>2021-10-13T08:03:44Z</vt:lpwstr>
  </property>
  <property fmtid="{D5CDD505-2E9C-101B-9397-08002B2CF9AE}" pid="7" name="MSIP_Label_22fbb032-08bf-4f1e-af46-2528cd3f96ca_Method">
    <vt:lpwstr>Privileged</vt:lpwstr>
  </property>
  <property fmtid="{D5CDD505-2E9C-101B-9397-08002B2CF9AE}" pid="8" name="MSIP_Label_22fbb032-08bf-4f1e-af46-2528cd3f96ca_Name">
    <vt:lpwstr>22fbb032-08bf-4f1e-af46-2528cd3f96ca</vt:lpwstr>
  </property>
  <property fmtid="{D5CDD505-2E9C-101B-9397-08002B2CF9AE}" pid="9" name="MSIP_Label_22fbb032-08bf-4f1e-af46-2528cd3f96ca_SiteId">
    <vt:lpwstr>adf10e2b-b6e9-41d6-be2f-c12bb566019c</vt:lpwstr>
  </property>
  <property fmtid="{D5CDD505-2E9C-101B-9397-08002B2CF9AE}" pid="10" name="MSIP_Label_22fbb032-08bf-4f1e-af46-2528cd3f96ca_ActionId">
    <vt:lpwstr>15567477-7a7b-44ad-977c-dfad6e2067f2</vt:lpwstr>
  </property>
  <property fmtid="{D5CDD505-2E9C-101B-9397-08002B2CF9AE}" pid="11" name="MSIP_Label_22fbb032-08bf-4f1e-af46-2528cd3f96ca_ContentBits">
    <vt:lpwstr>0</vt:lpwstr>
  </property>
</Properties>
</file>