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6"/>
  </p:notesMasterIdLst>
  <p:handoutMasterIdLst>
    <p:handoutMasterId r:id="rId17"/>
  </p:handoutMasterIdLst>
  <p:sldIdLst>
    <p:sldId id="258" r:id="rId5"/>
    <p:sldId id="261" r:id="rId6"/>
    <p:sldId id="319" r:id="rId7"/>
    <p:sldId id="322" r:id="rId8"/>
    <p:sldId id="1149" r:id="rId9"/>
    <p:sldId id="1155" r:id="rId10"/>
    <p:sldId id="1159" r:id="rId11"/>
    <p:sldId id="1154" r:id="rId12"/>
    <p:sldId id="1152" r:id="rId13"/>
    <p:sldId id="260" r:id="rId14"/>
    <p:sldId id="1158" r:id="rId15"/>
  </p:sldIdLst>
  <p:sldSz cx="9144000" cy="5143500" type="screen16x9"/>
  <p:notesSz cx="6797675" cy="9926638"/>
  <p:defaultTextStyle>
    <a:defPPr>
      <a:defRPr lang="nn-NO"/>
    </a:defPPr>
    <a:lvl1pPr algn="l" defTabSz="45717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170" algn="l" defTabSz="45717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339" algn="l" defTabSz="45717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509" algn="l" defTabSz="45717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678" algn="l" defTabSz="45717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5848" algn="l" defTabSz="457170" rtl="0" eaLnBrk="1" latinLnBrk="0" hangingPunct="1">
      <a:defRPr kern="1200">
        <a:solidFill>
          <a:schemeClr val="tx1"/>
        </a:solidFill>
        <a:latin typeface="Arial" charset="0"/>
        <a:ea typeface="ＭＳ Ｐゴシック" charset="-128"/>
        <a:cs typeface="ＭＳ Ｐゴシック" charset="-128"/>
      </a:defRPr>
    </a:lvl6pPr>
    <a:lvl7pPr marL="2743017" algn="l" defTabSz="457170" rtl="0" eaLnBrk="1" latinLnBrk="0" hangingPunct="1">
      <a:defRPr kern="1200">
        <a:solidFill>
          <a:schemeClr val="tx1"/>
        </a:solidFill>
        <a:latin typeface="Arial" charset="0"/>
        <a:ea typeface="ＭＳ Ｐゴシック" charset="-128"/>
        <a:cs typeface="ＭＳ Ｐゴシック" charset="-128"/>
      </a:defRPr>
    </a:lvl7pPr>
    <a:lvl8pPr marL="3200186" algn="l" defTabSz="457170" rtl="0" eaLnBrk="1" latinLnBrk="0" hangingPunct="1">
      <a:defRPr kern="1200">
        <a:solidFill>
          <a:schemeClr val="tx1"/>
        </a:solidFill>
        <a:latin typeface="Arial" charset="0"/>
        <a:ea typeface="ＭＳ Ｐゴシック" charset="-128"/>
        <a:cs typeface="ＭＳ Ｐゴシック" charset="-128"/>
      </a:defRPr>
    </a:lvl8pPr>
    <a:lvl9pPr marL="3657356" algn="l" defTabSz="45717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4F19"/>
    <a:srgbClr val="BE4F19"/>
    <a:srgbClr val="C86329"/>
    <a:srgbClr val="AD4919"/>
    <a:srgbClr val="FFFFFF"/>
    <a:srgbClr val="E0E1DD"/>
    <a:srgbClr val="EDEDED"/>
    <a:srgbClr val="F2F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3C76C-144B-4CF5-B8AF-AEB5CE7BCF84}" v="415" dt="2019-04-24T07:58:0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7778" autoAdjust="0"/>
  </p:normalViewPr>
  <p:slideViewPr>
    <p:cSldViewPr snapToObjects="1">
      <p:cViewPr varScale="1">
        <p:scale>
          <a:sx n="130" d="100"/>
          <a:sy n="130" d="100"/>
        </p:scale>
        <p:origin x="936" y="11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60"/>
    </p:cViewPr>
  </p:sorterViewPr>
  <p:notesViewPr>
    <p:cSldViewPr snapToObjects="1">
      <p:cViewPr varScale="1">
        <p:scale>
          <a:sx n="98" d="100"/>
          <a:sy n="98" d="100"/>
        </p:scale>
        <p:origin x="-351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Phase</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4-3B78-47D7-8585-A233F001E724}"/>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3B78-47D7-8585-A233F001E724}"/>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2-3B78-47D7-8585-A233F001E724}"/>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3-3B78-47D7-8585-A233F001E724}"/>
              </c:ext>
            </c:extLst>
          </c:dPt>
          <c:cat>
            <c:strRef>
              <c:f>'Ark1'!$A$2:$A$5</c:f>
              <c:strCache>
                <c:ptCount val="4"/>
                <c:pt idx="0">
                  <c:v>Ideas</c:v>
                </c:pt>
                <c:pt idx="1">
                  <c:v>Analysis &amp; design</c:v>
                </c:pt>
                <c:pt idx="2">
                  <c:v>Development</c:v>
                </c:pt>
                <c:pt idx="3">
                  <c:v>Testing &amp; implementation</c:v>
                </c:pt>
              </c:strCache>
            </c:strRef>
          </c:cat>
          <c:val>
            <c:numRef>
              <c:f>'Ark1'!$B$2:$B$5</c:f>
              <c:numCache>
                <c:formatCode>General</c:formatCode>
                <c:ptCount val="4"/>
                <c:pt idx="0">
                  <c:v>20</c:v>
                </c:pt>
                <c:pt idx="1">
                  <c:v>10</c:v>
                </c:pt>
                <c:pt idx="2">
                  <c:v>40</c:v>
                </c:pt>
                <c:pt idx="3">
                  <c:v>30</c:v>
                </c:pt>
              </c:numCache>
            </c:numRef>
          </c:val>
          <c:extLst>
            <c:ext xmlns:c16="http://schemas.microsoft.com/office/drawing/2014/chart" uri="{C3380CC4-5D6E-409C-BE32-E72D297353CC}">
              <c16:uniqueId val="{00000000-3B78-47D7-8585-A233F001E72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349BB-93BE-4750-A645-378C452B3CC5}" type="doc">
      <dgm:prSet loTypeId="urn:microsoft.com/office/officeart/2005/8/layout/hProcess9" loCatId="process" qsTypeId="urn:microsoft.com/office/officeart/2005/8/quickstyle/simple2" qsCatId="simple" csTypeId="urn:microsoft.com/office/officeart/2005/8/colors/accent5_5" csCatId="accent5" phldr="1"/>
      <dgm:spPr/>
    </dgm:pt>
    <dgm:pt modelId="{03B19E8A-AA26-4434-939E-0725A2856BC0}">
      <dgm:prSet phldrT="[Tekst]" custT="1"/>
      <dgm:spPr/>
      <dgm:t>
        <a:bodyPr/>
        <a:lstStyle/>
        <a:p>
          <a:pPr>
            <a:buNone/>
          </a:pPr>
          <a:r>
            <a:rPr lang="nb-NO" sz="1200" b="1" dirty="0"/>
            <a:t>Digitalisert innmelding </a:t>
          </a:r>
        </a:p>
        <a:p>
          <a:pPr>
            <a:buNone/>
          </a:pPr>
          <a:r>
            <a:rPr lang="nb-NO" sz="1200" b="1" dirty="0"/>
            <a:t>Tidkrevende saksbehandling </a:t>
          </a:r>
        </a:p>
        <a:p>
          <a:pPr>
            <a:buNone/>
          </a:pPr>
          <a:r>
            <a:rPr lang="nb-NO" sz="1200" b="1" dirty="0" err="1"/>
            <a:t>Suboptimal</a:t>
          </a:r>
          <a:r>
            <a:rPr lang="nb-NO" sz="1200" b="1" dirty="0"/>
            <a:t> visning av planer i kart</a:t>
          </a:r>
        </a:p>
      </dgm:t>
    </dgm:pt>
    <dgm:pt modelId="{A2CE7233-FA2B-442C-8C20-C2D9DFDFBABA}" type="parTrans" cxnId="{E5060079-87FB-4BE5-87B7-392E0D37EE2B}">
      <dgm:prSet/>
      <dgm:spPr/>
      <dgm:t>
        <a:bodyPr/>
        <a:lstStyle/>
        <a:p>
          <a:endParaRPr lang="nb-NO" b="1"/>
        </a:p>
      </dgm:t>
    </dgm:pt>
    <dgm:pt modelId="{BB3088E0-52CA-4EF5-8DE1-97DB5A2EE34A}" type="sibTrans" cxnId="{E5060079-87FB-4BE5-87B7-392E0D37EE2B}">
      <dgm:prSet/>
      <dgm:spPr/>
      <dgm:t>
        <a:bodyPr/>
        <a:lstStyle/>
        <a:p>
          <a:endParaRPr lang="nb-NO" b="1"/>
        </a:p>
      </dgm:t>
    </dgm:pt>
    <dgm:pt modelId="{543F377E-1A2C-45E9-85BC-6C2295E9733D}">
      <dgm:prSet phldrT="[Tekst]" custT="1"/>
      <dgm:spPr/>
      <dgm:t>
        <a:bodyPr/>
        <a:lstStyle/>
        <a:p>
          <a:r>
            <a:rPr lang="nb-NO" sz="1200" b="1" dirty="0"/>
            <a:t>Kartlagt nåsituasjon</a:t>
          </a:r>
        </a:p>
        <a:p>
          <a:r>
            <a:rPr lang="nb-NO" sz="1200" b="1" dirty="0"/>
            <a:t>Intervjuer med brukere</a:t>
          </a:r>
        </a:p>
        <a:p>
          <a:r>
            <a:rPr lang="nb-NO" sz="1200" b="1" dirty="0"/>
            <a:t>Identifisert krav</a:t>
          </a:r>
        </a:p>
        <a:p>
          <a:r>
            <a:rPr lang="nb-NO" sz="1200" b="1" dirty="0"/>
            <a:t>Laget brukerhistorier</a:t>
          </a:r>
        </a:p>
      </dgm:t>
    </dgm:pt>
    <dgm:pt modelId="{FC34E643-75DB-401C-9868-D90F25330B27}" type="parTrans" cxnId="{AC60217D-63F1-47D6-AE98-D0D970715AE7}">
      <dgm:prSet/>
      <dgm:spPr/>
      <dgm:t>
        <a:bodyPr/>
        <a:lstStyle/>
        <a:p>
          <a:endParaRPr lang="nb-NO" b="1"/>
        </a:p>
      </dgm:t>
    </dgm:pt>
    <dgm:pt modelId="{63C69080-9021-4413-8A20-A497E0CC1A32}" type="sibTrans" cxnId="{AC60217D-63F1-47D6-AE98-D0D970715AE7}">
      <dgm:prSet/>
      <dgm:spPr/>
      <dgm:t>
        <a:bodyPr/>
        <a:lstStyle/>
        <a:p>
          <a:endParaRPr lang="nb-NO" b="1"/>
        </a:p>
      </dgm:t>
    </dgm:pt>
    <dgm:pt modelId="{810B7E7C-EE54-45A5-89A4-7EB245597F1A}">
      <dgm:prSet phldrT="[Tekst]" custT="1"/>
      <dgm:spPr/>
      <dgm:t>
        <a:bodyPr/>
        <a:lstStyle/>
        <a:p>
          <a:pPr>
            <a:buFont typeface="Arial" charset="0"/>
            <a:buNone/>
          </a:pPr>
          <a:r>
            <a:rPr lang="nb-NO" sz="1200" b="1" dirty="0">
              <a:cs typeface="ＭＳ Ｐゴシック" charset="-128"/>
            </a:rPr>
            <a:t>Felles portal</a:t>
          </a:r>
        </a:p>
        <a:p>
          <a:pPr>
            <a:buFont typeface="Arial" charset="0"/>
            <a:buNone/>
          </a:pPr>
          <a:r>
            <a:rPr lang="nb-NO" sz="1200" b="1" dirty="0">
              <a:cs typeface="ＭＳ Ｐゴシック" charset="-128"/>
            </a:rPr>
            <a:t>Sikker innlogging</a:t>
          </a:r>
        </a:p>
        <a:p>
          <a:pPr>
            <a:buFont typeface="Arial" charset="0"/>
            <a:buNone/>
          </a:pPr>
          <a:r>
            <a:rPr lang="nb-NO" sz="1200" b="1" dirty="0">
              <a:cs typeface="ＭＳ Ｐゴシック" charset="-128"/>
            </a:rPr>
            <a:t>Arkivløsning</a:t>
          </a:r>
        </a:p>
        <a:p>
          <a:pPr>
            <a:buFont typeface="Arial" charset="0"/>
            <a:buNone/>
          </a:pPr>
          <a:r>
            <a:rPr lang="nb-NO" sz="1200" b="1" dirty="0">
              <a:cs typeface="ＭＳ Ｐゴシック" charset="-128"/>
            </a:rPr>
            <a:t>Oppslagsverk - lett tilgjengelig</a:t>
          </a:r>
        </a:p>
        <a:p>
          <a:pPr>
            <a:buFont typeface="Arial" charset="0"/>
            <a:buNone/>
          </a:pPr>
          <a:r>
            <a:rPr lang="nb-NO" sz="1200" b="1" dirty="0">
              <a:cs typeface="ＭＳ Ｐゴシック" charset="-128"/>
            </a:rPr>
            <a:t>Intuitivt kart</a:t>
          </a:r>
          <a:endParaRPr lang="nb-NO" sz="1200" b="1" dirty="0"/>
        </a:p>
      </dgm:t>
    </dgm:pt>
    <dgm:pt modelId="{5A6669DF-E75E-48CE-8510-02CF3CE4C274}" type="parTrans" cxnId="{E2AA48D8-2B38-44CB-8291-A38A0660742A}">
      <dgm:prSet/>
      <dgm:spPr/>
      <dgm:t>
        <a:bodyPr/>
        <a:lstStyle/>
        <a:p>
          <a:endParaRPr lang="nb-NO" b="1"/>
        </a:p>
      </dgm:t>
    </dgm:pt>
    <dgm:pt modelId="{C3080E74-A600-480A-8F8B-717B5A2E91FA}" type="sibTrans" cxnId="{E2AA48D8-2B38-44CB-8291-A38A0660742A}">
      <dgm:prSet/>
      <dgm:spPr/>
      <dgm:t>
        <a:bodyPr/>
        <a:lstStyle/>
        <a:p>
          <a:endParaRPr lang="nb-NO" b="1"/>
        </a:p>
      </dgm:t>
    </dgm:pt>
    <dgm:pt modelId="{4E5A9E91-47EB-473D-AFBF-665B7BAC5413}" type="pres">
      <dgm:prSet presAssocID="{CC4349BB-93BE-4750-A645-378C452B3CC5}" presName="CompostProcess" presStyleCnt="0">
        <dgm:presLayoutVars>
          <dgm:dir/>
          <dgm:resizeHandles val="exact"/>
        </dgm:presLayoutVars>
      </dgm:prSet>
      <dgm:spPr/>
    </dgm:pt>
    <dgm:pt modelId="{A70436FE-B953-422E-9800-FADCDECDC2C0}" type="pres">
      <dgm:prSet presAssocID="{CC4349BB-93BE-4750-A645-378C452B3CC5}" presName="arrow" presStyleLbl="bgShp" presStyleIdx="0" presStyleCnt="1" custLinFactNeighborX="-205" custLinFactNeighborY="-10964"/>
      <dgm:spPr/>
    </dgm:pt>
    <dgm:pt modelId="{9681D72B-569E-4995-985B-69CD1A10B2C5}" type="pres">
      <dgm:prSet presAssocID="{CC4349BB-93BE-4750-A645-378C452B3CC5}" presName="linearProcess" presStyleCnt="0"/>
      <dgm:spPr/>
    </dgm:pt>
    <dgm:pt modelId="{5F5B0233-3692-4A31-A487-75D1DD671718}" type="pres">
      <dgm:prSet presAssocID="{03B19E8A-AA26-4434-939E-0725A2856BC0}" presName="textNode" presStyleLbl="node1" presStyleIdx="0" presStyleCnt="3">
        <dgm:presLayoutVars>
          <dgm:bulletEnabled val="1"/>
        </dgm:presLayoutVars>
      </dgm:prSet>
      <dgm:spPr/>
    </dgm:pt>
    <dgm:pt modelId="{C2D0CE13-A1D5-46F6-8B92-7C0BB554F0DE}" type="pres">
      <dgm:prSet presAssocID="{BB3088E0-52CA-4EF5-8DE1-97DB5A2EE34A}" presName="sibTrans" presStyleCnt="0"/>
      <dgm:spPr/>
    </dgm:pt>
    <dgm:pt modelId="{7AE929D0-1C55-4CB4-84DF-406197F0C68B}" type="pres">
      <dgm:prSet presAssocID="{543F377E-1A2C-45E9-85BC-6C2295E9733D}" presName="textNode" presStyleLbl="node1" presStyleIdx="1" presStyleCnt="3">
        <dgm:presLayoutVars>
          <dgm:bulletEnabled val="1"/>
        </dgm:presLayoutVars>
      </dgm:prSet>
      <dgm:spPr/>
    </dgm:pt>
    <dgm:pt modelId="{999B8577-4889-4B8E-8004-5CDBC75682EA}" type="pres">
      <dgm:prSet presAssocID="{63C69080-9021-4413-8A20-A497E0CC1A32}" presName="sibTrans" presStyleCnt="0"/>
      <dgm:spPr/>
    </dgm:pt>
    <dgm:pt modelId="{11B01853-040F-4E9E-8F13-7C6CC656CEA9}" type="pres">
      <dgm:prSet presAssocID="{810B7E7C-EE54-45A5-89A4-7EB245597F1A}" presName="textNode" presStyleLbl="node1" presStyleIdx="2" presStyleCnt="3">
        <dgm:presLayoutVars>
          <dgm:bulletEnabled val="1"/>
        </dgm:presLayoutVars>
      </dgm:prSet>
      <dgm:spPr/>
    </dgm:pt>
  </dgm:ptLst>
  <dgm:cxnLst>
    <dgm:cxn modelId="{E7AD243B-C800-4FEE-B1A8-8B47F14F7A57}" type="presOf" srcId="{543F377E-1A2C-45E9-85BC-6C2295E9733D}" destId="{7AE929D0-1C55-4CB4-84DF-406197F0C68B}" srcOrd="0" destOrd="0" presId="urn:microsoft.com/office/officeart/2005/8/layout/hProcess9"/>
    <dgm:cxn modelId="{F6E14049-D26A-4658-907D-4889115E9F09}" type="presOf" srcId="{CC4349BB-93BE-4750-A645-378C452B3CC5}" destId="{4E5A9E91-47EB-473D-AFBF-665B7BAC5413}" srcOrd="0" destOrd="0" presId="urn:microsoft.com/office/officeart/2005/8/layout/hProcess9"/>
    <dgm:cxn modelId="{E5060079-87FB-4BE5-87B7-392E0D37EE2B}" srcId="{CC4349BB-93BE-4750-A645-378C452B3CC5}" destId="{03B19E8A-AA26-4434-939E-0725A2856BC0}" srcOrd="0" destOrd="0" parTransId="{A2CE7233-FA2B-442C-8C20-C2D9DFDFBABA}" sibTransId="{BB3088E0-52CA-4EF5-8DE1-97DB5A2EE34A}"/>
    <dgm:cxn modelId="{AC60217D-63F1-47D6-AE98-D0D970715AE7}" srcId="{CC4349BB-93BE-4750-A645-378C452B3CC5}" destId="{543F377E-1A2C-45E9-85BC-6C2295E9733D}" srcOrd="1" destOrd="0" parTransId="{FC34E643-75DB-401C-9868-D90F25330B27}" sibTransId="{63C69080-9021-4413-8A20-A497E0CC1A32}"/>
    <dgm:cxn modelId="{E4FEE38F-7430-469A-B5B9-55FAF0BD9CC9}" type="presOf" srcId="{03B19E8A-AA26-4434-939E-0725A2856BC0}" destId="{5F5B0233-3692-4A31-A487-75D1DD671718}" srcOrd="0" destOrd="0" presId="urn:microsoft.com/office/officeart/2005/8/layout/hProcess9"/>
    <dgm:cxn modelId="{FF40FDD7-A01B-40C9-96C8-B868C7EA2BCE}" type="presOf" srcId="{810B7E7C-EE54-45A5-89A4-7EB245597F1A}" destId="{11B01853-040F-4E9E-8F13-7C6CC656CEA9}" srcOrd="0" destOrd="0" presId="urn:microsoft.com/office/officeart/2005/8/layout/hProcess9"/>
    <dgm:cxn modelId="{E2AA48D8-2B38-44CB-8291-A38A0660742A}" srcId="{CC4349BB-93BE-4750-A645-378C452B3CC5}" destId="{810B7E7C-EE54-45A5-89A4-7EB245597F1A}" srcOrd="2" destOrd="0" parTransId="{5A6669DF-E75E-48CE-8510-02CF3CE4C274}" sibTransId="{C3080E74-A600-480A-8F8B-717B5A2E91FA}"/>
    <dgm:cxn modelId="{ACF0D82B-718E-4332-8E4D-F86BFFE0A1D2}" type="presParOf" srcId="{4E5A9E91-47EB-473D-AFBF-665B7BAC5413}" destId="{A70436FE-B953-422E-9800-FADCDECDC2C0}" srcOrd="0" destOrd="0" presId="urn:microsoft.com/office/officeart/2005/8/layout/hProcess9"/>
    <dgm:cxn modelId="{2EA98FA7-1F93-4E92-8733-D1E6014C167C}" type="presParOf" srcId="{4E5A9E91-47EB-473D-AFBF-665B7BAC5413}" destId="{9681D72B-569E-4995-985B-69CD1A10B2C5}" srcOrd="1" destOrd="0" presId="urn:microsoft.com/office/officeart/2005/8/layout/hProcess9"/>
    <dgm:cxn modelId="{02D40D1A-E4A1-4E03-9A9F-FCAD22BED33F}" type="presParOf" srcId="{9681D72B-569E-4995-985B-69CD1A10B2C5}" destId="{5F5B0233-3692-4A31-A487-75D1DD671718}" srcOrd="0" destOrd="0" presId="urn:microsoft.com/office/officeart/2005/8/layout/hProcess9"/>
    <dgm:cxn modelId="{AE2E1504-327E-4F7D-8437-99990F2EAF65}" type="presParOf" srcId="{9681D72B-569E-4995-985B-69CD1A10B2C5}" destId="{C2D0CE13-A1D5-46F6-8B92-7C0BB554F0DE}" srcOrd="1" destOrd="0" presId="urn:microsoft.com/office/officeart/2005/8/layout/hProcess9"/>
    <dgm:cxn modelId="{9F7D71CE-4A86-4CFA-9C7B-DA4B61E1E26C}" type="presParOf" srcId="{9681D72B-569E-4995-985B-69CD1A10B2C5}" destId="{7AE929D0-1C55-4CB4-84DF-406197F0C68B}" srcOrd="2" destOrd="0" presId="urn:microsoft.com/office/officeart/2005/8/layout/hProcess9"/>
    <dgm:cxn modelId="{C72EB58C-D6EF-4E42-BE79-F49571B58B14}" type="presParOf" srcId="{9681D72B-569E-4995-985B-69CD1A10B2C5}" destId="{999B8577-4889-4B8E-8004-5CDBC75682EA}" srcOrd="3" destOrd="0" presId="urn:microsoft.com/office/officeart/2005/8/layout/hProcess9"/>
    <dgm:cxn modelId="{6EC1FC59-2C92-4C4C-B4EC-4BDD5AD05C90}" type="presParOf" srcId="{9681D72B-569E-4995-985B-69CD1A10B2C5}" destId="{11B01853-040F-4E9E-8F13-7C6CC656CEA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53353-AF38-4998-BF3B-366CA26E5A39}" type="doc">
      <dgm:prSet loTypeId="urn:microsoft.com/office/officeart/2005/8/layout/hList1" loCatId="list" qsTypeId="urn:microsoft.com/office/officeart/2005/8/quickstyle/3d2" qsCatId="3D" csTypeId="urn:microsoft.com/office/officeart/2005/8/colors/accent3_3" csCatId="accent3" phldr="1"/>
      <dgm:spPr/>
      <dgm:t>
        <a:bodyPr/>
        <a:lstStyle/>
        <a:p>
          <a:endParaRPr lang="nb-NO"/>
        </a:p>
      </dgm:t>
    </dgm:pt>
    <dgm:pt modelId="{0461A78E-2DD3-4A11-A98A-315488F55911}">
      <dgm:prSet phldrT="[Tekst]" custT="1"/>
      <dgm:spPr/>
      <dgm:t>
        <a:bodyPr/>
        <a:lstStyle/>
        <a:p>
          <a:r>
            <a:rPr lang="nb-NO" sz="1400" dirty="0"/>
            <a:t>OD</a:t>
          </a:r>
        </a:p>
      </dgm:t>
    </dgm:pt>
    <dgm:pt modelId="{D55EFC62-14DB-4B12-A954-0FEE1AC1AA8A}" type="parTrans" cxnId="{31BC7E26-F25F-44BF-9154-1D06A57253CA}">
      <dgm:prSet/>
      <dgm:spPr/>
      <dgm:t>
        <a:bodyPr/>
        <a:lstStyle/>
        <a:p>
          <a:endParaRPr lang="nb-NO" sz="2000"/>
        </a:p>
      </dgm:t>
    </dgm:pt>
    <dgm:pt modelId="{B6FDCB41-E9DE-43F1-A88E-E4F9CC2FDCAA}" type="sibTrans" cxnId="{31BC7E26-F25F-44BF-9154-1D06A57253CA}">
      <dgm:prSet/>
      <dgm:spPr/>
      <dgm:t>
        <a:bodyPr/>
        <a:lstStyle/>
        <a:p>
          <a:endParaRPr lang="nb-NO" sz="2000"/>
        </a:p>
      </dgm:t>
    </dgm:pt>
    <dgm:pt modelId="{7B86832B-6F15-4F78-847B-EA676B57C5AE}">
      <dgm:prSet phldrT="[Tekst]" custT="1"/>
      <dgm:spPr/>
      <dgm:t>
        <a:bodyPr/>
        <a:lstStyle/>
        <a:p>
          <a:r>
            <a:rPr lang="nb-NO" sz="1200" dirty="0"/>
            <a:t>Andre myndigheter</a:t>
          </a:r>
        </a:p>
      </dgm:t>
    </dgm:pt>
    <dgm:pt modelId="{0C2109C0-3A66-4559-9141-CDE8D7CD8063}" type="parTrans" cxnId="{E6DDC746-BC63-4FF1-9BB2-CFB7B8E56E77}">
      <dgm:prSet/>
      <dgm:spPr/>
      <dgm:t>
        <a:bodyPr/>
        <a:lstStyle/>
        <a:p>
          <a:endParaRPr lang="nb-NO" sz="2000"/>
        </a:p>
      </dgm:t>
    </dgm:pt>
    <dgm:pt modelId="{33647358-9921-45C5-B199-0C2924513D4F}" type="sibTrans" cxnId="{E6DDC746-BC63-4FF1-9BB2-CFB7B8E56E77}">
      <dgm:prSet/>
      <dgm:spPr/>
      <dgm:t>
        <a:bodyPr/>
        <a:lstStyle/>
        <a:p>
          <a:endParaRPr lang="nb-NO" sz="2000"/>
        </a:p>
      </dgm:t>
    </dgm:pt>
    <dgm:pt modelId="{1624A297-CA0A-45E3-AF38-31C8C71E45E8}">
      <dgm:prSet phldrT="[Tekst]" custT="1"/>
      <dgm:spPr/>
      <dgm:t>
        <a:bodyPr/>
        <a:lstStyle/>
        <a:p>
          <a:pPr>
            <a:buSzPct val="79000"/>
            <a:buFont typeface="Arial" panose="020B0604020202020204" pitchFamily="34" charset="0"/>
            <a:buChar char="•"/>
          </a:pPr>
          <a:r>
            <a:rPr lang="nb-NO" sz="1400" dirty="0">
              <a:latin typeface="Calibri"/>
              <a:cs typeface="Calibri"/>
            </a:rPr>
            <a:t>Enklere å vurdere seismisk aktivitet opp mot perioder og områder med fiske og gyting</a:t>
          </a:r>
          <a:br>
            <a:rPr lang="nb-NO" sz="1400" dirty="0">
              <a:latin typeface="Calibri"/>
              <a:cs typeface="Calibri"/>
            </a:rPr>
          </a:br>
          <a:endParaRPr lang="nb-NO" sz="1400" dirty="0"/>
        </a:p>
      </dgm:t>
    </dgm:pt>
    <dgm:pt modelId="{72091A91-66E6-4A45-9D6D-BEFF214B369E}" type="parTrans" cxnId="{D7A500DF-40AF-4CE5-B67E-D688658F7964}">
      <dgm:prSet/>
      <dgm:spPr/>
      <dgm:t>
        <a:bodyPr/>
        <a:lstStyle/>
        <a:p>
          <a:endParaRPr lang="nb-NO" sz="2000"/>
        </a:p>
      </dgm:t>
    </dgm:pt>
    <dgm:pt modelId="{1BFF4945-7B64-47DA-9FFB-BF5FC51EF2DA}" type="sibTrans" cxnId="{D7A500DF-40AF-4CE5-B67E-D688658F7964}">
      <dgm:prSet/>
      <dgm:spPr/>
      <dgm:t>
        <a:bodyPr/>
        <a:lstStyle/>
        <a:p>
          <a:endParaRPr lang="nb-NO" sz="2000"/>
        </a:p>
      </dgm:t>
    </dgm:pt>
    <dgm:pt modelId="{D6219FC3-9E99-49E2-BA5A-A29C0ECA1A91}">
      <dgm:prSet phldrT="[Tekst]" custT="1"/>
      <dgm:spPr/>
      <dgm:t>
        <a:bodyPr/>
        <a:lstStyle/>
        <a:p>
          <a:r>
            <a:rPr lang="nb-NO" sz="1400" dirty="0"/>
            <a:t>Selskapene</a:t>
          </a:r>
        </a:p>
      </dgm:t>
    </dgm:pt>
    <dgm:pt modelId="{5B6C4EB9-E872-4361-8FF5-DB5BBFBAD075}" type="parTrans" cxnId="{FD1912B2-BF5F-4054-B010-9EC28DCF3155}">
      <dgm:prSet/>
      <dgm:spPr/>
      <dgm:t>
        <a:bodyPr/>
        <a:lstStyle/>
        <a:p>
          <a:endParaRPr lang="nb-NO" sz="2000"/>
        </a:p>
      </dgm:t>
    </dgm:pt>
    <dgm:pt modelId="{FE5853AD-8B71-4E29-A9F0-B31DAFEEA558}" type="sibTrans" cxnId="{FD1912B2-BF5F-4054-B010-9EC28DCF3155}">
      <dgm:prSet/>
      <dgm:spPr/>
      <dgm:t>
        <a:bodyPr/>
        <a:lstStyle/>
        <a:p>
          <a:endParaRPr lang="nb-NO" sz="2000"/>
        </a:p>
      </dgm:t>
    </dgm:pt>
    <dgm:pt modelId="{5D67A0C6-8492-4C4C-907B-6B1068D559C6}">
      <dgm:prSet custT="1"/>
      <dgm:spPr/>
      <dgm:t>
        <a:bodyPr/>
        <a:lstStyle/>
        <a:p>
          <a:pPr>
            <a:buSzPct val="79000"/>
            <a:buFont typeface="Arial" panose="020B0604020202020204" pitchFamily="34" charset="0"/>
            <a:buChar char="•"/>
          </a:pPr>
          <a:r>
            <a:rPr lang="nb-NO" sz="1400" dirty="0">
              <a:latin typeface="Calibri"/>
              <a:cs typeface="Calibri"/>
            </a:rPr>
            <a:t>Bedre statistikk</a:t>
          </a:r>
          <a:br>
            <a:rPr lang="nb-NO" sz="1400" dirty="0">
              <a:latin typeface="Calibri"/>
              <a:cs typeface="Calibri"/>
            </a:rPr>
          </a:br>
          <a:endParaRPr lang="nb-NO" sz="1400" dirty="0">
            <a:latin typeface="Calibri"/>
            <a:cs typeface="Calibri"/>
          </a:endParaRPr>
        </a:p>
      </dgm:t>
    </dgm:pt>
    <dgm:pt modelId="{9DB4E687-9B6A-44F2-B948-A93D4B26E0B1}" type="parTrans" cxnId="{50F924C2-6430-4016-B672-78EBB6A3134E}">
      <dgm:prSet/>
      <dgm:spPr/>
      <dgm:t>
        <a:bodyPr/>
        <a:lstStyle/>
        <a:p>
          <a:endParaRPr lang="nb-NO" sz="2000"/>
        </a:p>
      </dgm:t>
    </dgm:pt>
    <dgm:pt modelId="{315E9F6F-494F-42E4-9DDF-639B2465C78F}" type="sibTrans" cxnId="{50F924C2-6430-4016-B672-78EBB6A3134E}">
      <dgm:prSet/>
      <dgm:spPr/>
      <dgm:t>
        <a:bodyPr/>
        <a:lstStyle/>
        <a:p>
          <a:endParaRPr lang="nb-NO" sz="2000"/>
        </a:p>
      </dgm:t>
    </dgm:pt>
    <dgm:pt modelId="{2B3ECEB3-C7E7-4734-BEA2-AA49937382D4}">
      <dgm:prSet phldrT="[Tekst]" custT="1"/>
      <dgm:spPr/>
      <dgm:t>
        <a:bodyPr/>
        <a:lstStyle/>
        <a:p>
          <a:pPr>
            <a:buSzPct val="79000"/>
            <a:buFont typeface="Arial" panose="020B0604020202020204" pitchFamily="34" charset="0"/>
            <a:buChar char="•"/>
          </a:pPr>
          <a:r>
            <a:rPr lang="nb-NO" sz="1400" dirty="0"/>
            <a:t>Bedre kontroll med FK-rapporter og dagbok</a:t>
          </a:r>
        </a:p>
      </dgm:t>
    </dgm:pt>
    <dgm:pt modelId="{2C529F0C-908A-4162-8DB7-43B647E28AFB}" type="parTrans" cxnId="{CF4C1A3F-136E-414A-B0E1-237C8288502A}">
      <dgm:prSet/>
      <dgm:spPr/>
      <dgm:t>
        <a:bodyPr/>
        <a:lstStyle/>
        <a:p>
          <a:endParaRPr lang="nb-NO" sz="2000"/>
        </a:p>
      </dgm:t>
    </dgm:pt>
    <dgm:pt modelId="{10572096-A32D-4738-89F9-26BA8E358ADB}" type="sibTrans" cxnId="{CF4C1A3F-136E-414A-B0E1-237C8288502A}">
      <dgm:prSet/>
      <dgm:spPr/>
      <dgm:t>
        <a:bodyPr/>
        <a:lstStyle/>
        <a:p>
          <a:endParaRPr lang="nb-NO" sz="2000"/>
        </a:p>
      </dgm:t>
    </dgm:pt>
    <dgm:pt modelId="{A02BD722-13E9-463F-84FD-621602CE0DC6}">
      <dgm:prSet phldrT="[Tekst]" custT="1"/>
      <dgm:spPr/>
      <dgm:t>
        <a:bodyPr/>
        <a:lstStyle/>
        <a:p>
          <a:r>
            <a:rPr lang="nb-NO" sz="1400" dirty="0"/>
            <a:t>Generelt</a:t>
          </a:r>
        </a:p>
      </dgm:t>
    </dgm:pt>
    <dgm:pt modelId="{BA4CA507-A5C3-4901-93E2-3018F4E8375C}" type="parTrans" cxnId="{C205071A-BD6A-4557-835D-8225B68DA1A7}">
      <dgm:prSet/>
      <dgm:spPr/>
      <dgm:t>
        <a:bodyPr/>
        <a:lstStyle/>
        <a:p>
          <a:endParaRPr lang="nb-NO" sz="2000"/>
        </a:p>
      </dgm:t>
    </dgm:pt>
    <dgm:pt modelId="{C3048FB7-D5C7-49BD-A9D3-891024BDFB38}" type="sibTrans" cxnId="{C205071A-BD6A-4557-835D-8225B68DA1A7}">
      <dgm:prSet/>
      <dgm:spPr/>
      <dgm:t>
        <a:bodyPr/>
        <a:lstStyle/>
        <a:p>
          <a:endParaRPr lang="nb-NO" sz="2000"/>
        </a:p>
      </dgm:t>
    </dgm:pt>
    <dgm:pt modelId="{D5D5EA3C-A904-466C-B5D5-0AF4F7875875}">
      <dgm:prSet phldrT="[Tekst]" custT="1"/>
      <dgm:spPr/>
      <dgm:t>
        <a:bodyPr/>
        <a:lstStyle/>
        <a:p>
          <a:pPr>
            <a:buSzPct val="79000"/>
            <a:buFont typeface="Arial" panose="020B0604020202020204" pitchFamily="34" charset="0"/>
            <a:buChar char="•"/>
          </a:pPr>
          <a:r>
            <a:rPr lang="nb-NO" sz="1400" dirty="0"/>
            <a:t>Sikker innlogging</a:t>
          </a:r>
          <a:br>
            <a:rPr lang="nb-NO" sz="1400" dirty="0"/>
          </a:br>
          <a:endParaRPr lang="nb-NO" sz="1400" dirty="0"/>
        </a:p>
      </dgm:t>
    </dgm:pt>
    <dgm:pt modelId="{0B75D7F7-B5F6-4EBF-A378-5DDAA437460E}" type="parTrans" cxnId="{C2FD7509-0C99-4707-AED4-FA738C0806B1}">
      <dgm:prSet/>
      <dgm:spPr/>
      <dgm:t>
        <a:bodyPr/>
        <a:lstStyle/>
        <a:p>
          <a:endParaRPr lang="nb-NO" sz="2000"/>
        </a:p>
      </dgm:t>
    </dgm:pt>
    <dgm:pt modelId="{01222DAE-BB69-43A2-8B90-A2F1A92C8B9D}" type="sibTrans" cxnId="{C2FD7509-0C99-4707-AED4-FA738C0806B1}">
      <dgm:prSet/>
      <dgm:spPr/>
      <dgm:t>
        <a:bodyPr/>
        <a:lstStyle/>
        <a:p>
          <a:endParaRPr lang="nb-NO" sz="2000"/>
        </a:p>
      </dgm:t>
    </dgm:pt>
    <dgm:pt modelId="{61BA8CB3-A591-4868-9913-81E6D042F80C}">
      <dgm:prSet phldrT="[Tekst]" custT="1"/>
      <dgm:spPr/>
      <dgm:t>
        <a:bodyPr/>
        <a:lstStyle/>
        <a:p>
          <a:pPr>
            <a:buSzPct val="79000"/>
            <a:buFont typeface="Arial" panose="020B0604020202020204" pitchFamily="34" charset="0"/>
            <a:buChar char="•"/>
          </a:pPr>
          <a:r>
            <a:rPr lang="nb-NO" sz="1400" dirty="0"/>
            <a:t>Enklere å følge saken</a:t>
          </a:r>
          <a:br>
            <a:rPr lang="nb-NO" sz="1400" dirty="0"/>
          </a:br>
          <a:endParaRPr lang="nb-NO" sz="1400" dirty="0"/>
        </a:p>
      </dgm:t>
    </dgm:pt>
    <dgm:pt modelId="{77E69CA8-01C3-4230-8FA7-EDBB3FCBDF8C}" type="parTrans" cxnId="{6682B3C7-CCEE-4EF7-B96D-6E682B6D7466}">
      <dgm:prSet/>
      <dgm:spPr/>
      <dgm:t>
        <a:bodyPr/>
        <a:lstStyle/>
        <a:p>
          <a:endParaRPr lang="nb-NO" sz="2000"/>
        </a:p>
      </dgm:t>
    </dgm:pt>
    <dgm:pt modelId="{431302B0-7DE8-4A94-9E8A-37B4A8D25D73}" type="sibTrans" cxnId="{6682B3C7-CCEE-4EF7-B96D-6E682B6D7466}">
      <dgm:prSet/>
      <dgm:spPr/>
      <dgm:t>
        <a:bodyPr/>
        <a:lstStyle/>
        <a:p>
          <a:endParaRPr lang="nb-NO" sz="2000"/>
        </a:p>
      </dgm:t>
    </dgm:pt>
    <dgm:pt modelId="{6F12AC22-2E95-4CB2-BCD5-49A342D82873}">
      <dgm:prSet phldrT="[Tekst]" custT="1"/>
      <dgm:spPr/>
      <dgm:t>
        <a:bodyPr/>
        <a:lstStyle/>
        <a:p>
          <a:pPr>
            <a:buSzPct val="79000"/>
            <a:buFont typeface="Arial" panose="020B0604020202020204" pitchFamily="34" charset="0"/>
            <a:buChar char="•"/>
          </a:pPr>
          <a:r>
            <a:rPr lang="nb-NO" sz="1400" dirty="0" err="1"/>
            <a:t>Predefinerte</a:t>
          </a:r>
          <a:r>
            <a:rPr lang="nb-NO" sz="1400" dirty="0"/>
            <a:t> felt</a:t>
          </a:r>
          <a:br>
            <a:rPr lang="nb-NO" sz="1400" dirty="0"/>
          </a:br>
          <a:endParaRPr lang="nb-NO" sz="1400" dirty="0"/>
        </a:p>
      </dgm:t>
    </dgm:pt>
    <dgm:pt modelId="{3C29BCE4-E95D-4B1B-A134-684087FCD905}" type="parTrans" cxnId="{AF5A342B-6E1C-4777-9C06-479D96615D94}">
      <dgm:prSet/>
      <dgm:spPr/>
      <dgm:t>
        <a:bodyPr/>
        <a:lstStyle/>
        <a:p>
          <a:endParaRPr lang="nb-NO" sz="2000"/>
        </a:p>
      </dgm:t>
    </dgm:pt>
    <dgm:pt modelId="{F950C974-5D9F-46CF-A5BC-456943EE94FD}" type="sibTrans" cxnId="{AF5A342B-6E1C-4777-9C06-479D96615D94}">
      <dgm:prSet/>
      <dgm:spPr/>
      <dgm:t>
        <a:bodyPr/>
        <a:lstStyle/>
        <a:p>
          <a:endParaRPr lang="nb-NO" sz="2000"/>
        </a:p>
      </dgm:t>
    </dgm:pt>
    <dgm:pt modelId="{B82D4A4E-2F45-4386-9F92-045D23607E3A}">
      <dgm:prSet phldrT="[Tekst]" custT="1"/>
      <dgm:spPr/>
      <dgm:t>
        <a:bodyPr/>
        <a:lstStyle/>
        <a:p>
          <a:pPr>
            <a:buSzPct val="79000"/>
            <a:buFont typeface="Arial" panose="020B0604020202020204" pitchFamily="34" charset="0"/>
            <a:buChar char="•"/>
          </a:pPr>
          <a:r>
            <a:rPr lang="nb-NO" sz="1400" dirty="0"/>
            <a:t>Relevant info hentes fra databaser</a:t>
          </a:r>
        </a:p>
      </dgm:t>
    </dgm:pt>
    <dgm:pt modelId="{29EF9F65-5B03-438A-B0BB-258A3E19AF69}" type="parTrans" cxnId="{C6F55734-ED9D-4FCC-994E-8A3A7AD4EEAB}">
      <dgm:prSet/>
      <dgm:spPr/>
      <dgm:t>
        <a:bodyPr/>
        <a:lstStyle/>
        <a:p>
          <a:endParaRPr lang="nb-NO" sz="2000"/>
        </a:p>
      </dgm:t>
    </dgm:pt>
    <dgm:pt modelId="{D52BA4FB-E690-4B3A-8110-DC917028B430}" type="sibTrans" cxnId="{C6F55734-ED9D-4FCC-994E-8A3A7AD4EEAB}">
      <dgm:prSet/>
      <dgm:spPr/>
      <dgm:t>
        <a:bodyPr/>
        <a:lstStyle/>
        <a:p>
          <a:endParaRPr lang="nb-NO" sz="2000"/>
        </a:p>
      </dgm:t>
    </dgm:pt>
    <dgm:pt modelId="{99035B7A-4B24-4789-8794-50DF7D8CC6C6}">
      <dgm:prSet custT="1"/>
      <dgm:spPr/>
      <dgm:t>
        <a:bodyPr/>
        <a:lstStyle/>
        <a:p>
          <a:pPr>
            <a:buSzPct val="79000"/>
            <a:buFont typeface="Arial" panose="020B0604020202020204" pitchFamily="34" charset="0"/>
            <a:buChar char="•"/>
          </a:pPr>
          <a:r>
            <a:rPr lang="nb-NO" sz="1400" dirty="0">
              <a:latin typeface="Calibri"/>
              <a:cs typeface="Calibri"/>
            </a:rPr>
            <a:t>Mer automatisert saksbehandling</a:t>
          </a:r>
          <a:br>
            <a:rPr lang="nb-NO" sz="1400" dirty="0">
              <a:latin typeface="Calibri"/>
              <a:cs typeface="Calibri"/>
            </a:rPr>
          </a:br>
          <a:endParaRPr lang="nb-NO" sz="1400" dirty="0">
            <a:latin typeface="Calibri"/>
            <a:cs typeface="Calibri"/>
          </a:endParaRPr>
        </a:p>
      </dgm:t>
    </dgm:pt>
    <dgm:pt modelId="{38610147-4272-4468-825A-CE6F90DF703C}" type="parTrans" cxnId="{2100F6E2-F695-416D-89F3-FDFF296BC506}">
      <dgm:prSet/>
      <dgm:spPr/>
      <dgm:t>
        <a:bodyPr/>
        <a:lstStyle/>
        <a:p>
          <a:endParaRPr lang="nb-NO" sz="2000"/>
        </a:p>
      </dgm:t>
    </dgm:pt>
    <dgm:pt modelId="{06E8C35D-1E77-4576-B026-C8559AB57BF5}" type="sibTrans" cxnId="{2100F6E2-F695-416D-89F3-FDFF296BC506}">
      <dgm:prSet/>
      <dgm:spPr/>
      <dgm:t>
        <a:bodyPr/>
        <a:lstStyle/>
        <a:p>
          <a:endParaRPr lang="nb-NO" sz="2000"/>
        </a:p>
      </dgm:t>
    </dgm:pt>
    <dgm:pt modelId="{48868F91-040B-41AF-A64E-2BDD66D345FA}">
      <dgm:prSet custT="1"/>
      <dgm:spPr/>
      <dgm:t>
        <a:bodyPr/>
        <a:lstStyle/>
        <a:p>
          <a:pPr>
            <a:buSzPct val="79000"/>
            <a:buFont typeface="Arial" panose="020B0604020202020204" pitchFamily="34" charset="0"/>
            <a:buChar char="•"/>
          </a:pPr>
          <a:r>
            <a:rPr lang="nb-NO" sz="1400" dirty="0">
              <a:latin typeface="Calibri"/>
              <a:cs typeface="Calibri"/>
            </a:rPr>
            <a:t>Kommunisere med andre brukere i systemet</a:t>
          </a:r>
        </a:p>
      </dgm:t>
    </dgm:pt>
    <dgm:pt modelId="{5827A533-6D32-40B1-87EF-B968B7B2CA76}" type="parTrans" cxnId="{92DDE8F6-090D-4642-AAD1-D058BB3C8FC1}">
      <dgm:prSet/>
      <dgm:spPr/>
      <dgm:t>
        <a:bodyPr/>
        <a:lstStyle/>
        <a:p>
          <a:endParaRPr lang="nb-NO" sz="1600"/>
        </a:p>
      </dgm:t>
    </dgm:pt>
    <dgm:pt modelId="{7BCCDA3F-64AB-47EB-AD2E-5B8D0E709A62}" type="sibTrans" cxnId="{92DDE8F6-090D-4642-AAD1-D058BB3C8FC1}">
      <dgm:prSet/>
      <dgm:spPr/>
      <dgm:t>
        <a:bodyPr/>
        <a:lstStyle/>
        <a:p>
          <a:endParaRPr lang="nb-NO" sz="1600"/>
        </a:p>
      </dgm:t>
    </dgm:pt>
    <dgm:pt modelId="{30DB1645-975F-4A8A-8EEE-8290DBD45E07}">
      <dgm:prSet custT="1"/>
      <dgm:spPr/>
      <dgm:t>
        <a:bodyPr/>
        <a:lstStyle/>
        <a:p>
          <a:pPr>
            <a:buSzPct val="79000"/>
            <a:buFont typeface="Arial" panose="020B0604020202020204" pitchFamily="34" charset="0"/>
            <a:buChar char="•"/>
          </a:pPr>
          <a:r>
            <a:rPr lang="nb-NO" sz="1400" dirty="0">
              <a:latin typeface="Calibri"/>
              <a:cs typeface="Calibri"/>
            </a:rPr>
            <a:t>Kommunisere med andre brukere i systemet</a:t>
          </a:r>
          <a:br>
            <a:rPr lang="nb-NO" sz="1400" dirty="0">
              <a:latin typeface="Calibri"/>
              <a:cs typeface="Calibri"/>
            </a:rPr>
          </a:br>
          <a:endParaRPr lang="nb-NO" sz="1400" dirty="0"/>
        </a:p>
      </dgm:t>
    </dgm:pt>
    <dgm:pt modelId="{8832F7A7-8960-4605-B85E-B9F5D9D84477}" type="parTrans" cxnId="{0208B4DB-0050-41DA-9666-7C4D7B7386A2}">
      <dgm:prSet/>
      <dgm:spPr/>
      <dgm:t>
        <a:bodyPr/>
        <a:lstStyle/>
        <a:p>
          <a:endParaRPr lang="nb-NO" sz="1600"/>
        </a:p>
      </dgm:t>
    </dgm:pt>
    <dgm:pt modelId="{CE337B7C-53AA-422F-BEC0-3A5EC7A6A8B3}" type="sibTrans" cxnId="{0208B4DB-0050-41DA-9666-7C4D7B7386A2}">
      <dgm:prSet/>
      <dgm:spPr/>
      <dgm:t>
        <a:bodyPr/>
        <a:lstStyle/>
        <a:p>
          <a:endParaRPr lang="nb-NO" sz="1600"/>
        </a:p>
      </dgm:t>
    </dgm:pt>
    <dgm:pt modelId="{A04C690A-A1C7-48CF-9869-F525F26E780A}">
      <dgm:prSet custT="1"/>
      <dgm:spPr/>
      <dgm:t>
        <a:bodyPr/>
        <a:lstStyle/>
        <a:p>
          <a:pPr>
            <a:buSzPct val="79000"/>
            <a:buFont typeface="Arial" panose="020B0604020202020204" pitchFamily="34" charset="0"/>
            <a:buChar char="•"/>
          </a:pPr>
          <a:r>
            <a:rPr lang="nb-NO" sz="1400" dirty="0"/>
            <a:t>Posisjonsdata</a:t>
          </a:r>
        </a:p>
      </dgm:t>
    </dgm:pt>
    <dgm:pt modelId="{D1F69116-1871-4FF9-953A-9509C0D8EB6C}" type="parTrans" cxnId="{F34978A2-CB09-441C-8ECA-3009022ED9F3}">
      <dgm:prSet/>
      <dgm:spPr/>
      <dgm:t>
        <a:bodyPr/>
        <a:lstStyle/>
        <a:p>
          <a:endParaRPr lang="nb-NO" sz="1600"/>
        </a:p>
      </dgm:t>
    </dgm:pt>
    <dgm:pt modelId="{224F11F5-1646-4F08-83E3-28C26EBC31DE}" type="sibTrans" cxnId="{F34978A2-CB09-441C-8ECA-3009022ED9F3}">
      <dgm:prSet/>
      <dgm:spPr/>
      <dgm:t>
        <a:bodyPr/>
        <a:lstStyle/>
        <a:p>
          <a:endParaRPr lang="nb-NO" sz="1600"/>
        </a:p>
      </dgm:t>
    </dgm:pt>
    <dgm:pt modelId="{3331B5F8-D31E-478E-89C1-C06C754A2A73}">
      <dgm:prSet phldrT="[Tekst]" custT="1"/>
      <dgm:spPr/>
      <dgm:t>
        <a:bodyPr/>
        <a:lstStyle/>
        <a:p>
          <a:pPr>
            <a:buSzPct val="79000"/>
            <a:buFont typeface="Arial" panose="020B0604020202020204" pitchFamily="34" charset="0"/>
            <a:buChar char="•"/>
          </a:pPr>
          <a:r>
            <a:rPr lang="nb-NO" sz="1400" dirty="0"/>
            <a:t>Rask oversikt over godkjente FK</a:t>
          </a:r>
          <a:br>
            <a:rPr lang="nb-NO" sz="1400" dirty="0"/>
          </a:br>
          <a:endParaRPr lang="nb-NO" sz="1400" dirty="0"/>
        </a:p>
      </dgm:t>
    </dgm:pt>
    <dgm:pt modelId="{EE0D8C1F-3DF1-47DF-B710-C5030BD6DA92}" type="parTrans" cxnId="{55419B53-1A20-45B3-850E-25476C7B7BC7}">
      <dgm:prSet/>
      <dgm:spPr/>
      <dgm:t>
        <a:bodyPr/>
        <a:lstStyle/>
        <a:p>
          <a:endParaRPr lang="nb-NO" sz="1600"/>
        </a:p>
      </dgm:t>
    </dgm:pt>
    <dgm:pt modelId="{4114EFBE-5B4C-47D9-82EF-A053ADE613E7}" type="sibTrans" cxnId="{55419B53-1A20-45B3-850E-25476C7B7BC7}">
      <dgm:prSet/>
      <dgm:spPr/>
      <dgm:t>
        <a:bodyPr/>
        <a:lstStyle/>
        <a:p>
          <a:endParaRPr lang="nb-NO" sz="1600"/>
        </a:p>
      </dgm:t>
    </dgm:pt>
    <dgm:pt modelId="{0F06C878-EC00-434B-8F6E-E9CB7B25ABDE}">
      <dgm:prSet phldrT="[Tekst]" custT="1"/>
      <dgm:spPr/>
      <dgm:t>
        <a:bodyPr/>
        <a:lstStyle/>
        <a:p>
          <a:pPr>
            <a:buSzPct val="79000"/>
            <a:buFont typeface="Arial" panose="020B0604020202020204" pitchFamily="34" charset="0"/>
            <a:buChar char="•"/>
          </a:pPr>
          <a:r>
            <a:rPr lang="nb-NO" sz="1400" dirty="0"/>
            <a:t>Enklere innmelding av undersøkelser</a:t>
          </a:r>
          <a:br>
            <a:rPr lang="nb-NO" sz="1400" dirty="0"/>
          </a:br>
          <a:endParaRPr lang="nb-NO" sz="1400" dirty="0"/>
        </a:p>
      </dgm:t>
    </dgm:pt>
    <dgm:pt modelId="{53632EAA-5C56-4BFA-AF97-B604BCA65577}" type="parTrans" cxnId="{9C480FB8-94A0-4706-98E5-51457798D3C1}">
      <dgm:prSet/>
      <dgm:spPr/>
      <dgm:t>
        <a:bodyPr/>
        <a:lstStyle/>
        <a:p>
          <a:endParaRPr lang="nb-NO" sz="1600"/>
        </a:p>
      </dgm:t>
    </dgm:pt>
    <dgm:pt modelId="{11C15D9A-59DC-41F8-934C-A166FFD906CB}" type="sibTrans" cxnId="{9C480FB8-94A0-4706-98E5-51457798D3C1}">
      <dgm:prSet/>
      <dgm:spPr/>
      <dgm:t>
        <a:bodyPr/>
        <a:lstStyle/>
        <a:p>
          <a:endParaRPr lang="nb-NO" sz="1600"/>
        </a:p>
      </dgm:t>
    </dgm:pt>
    <dgm:pt modelId="{804E134D-B3B1-49C2-94B3-E8812EC4B0F2}">
      <dgm:prSet phldrT="[Tekst]" custT="1"/>
      <dgm:spPr/>
      <dgm:t>
        <a:bodyPr/>
        <a:lstStyle/>
        <a:p>
          <a:pPr>
            <a:buSzPct val="79000"/>
            <a:buFont typeface="Arial" panose="020B0604020202020204" pitchFamily="34" charset="0"/>
            <a:buChar char="•"/>
          </a:pPr>
          <a:r>
            <a:rPr lang="nb-NO" sz="1400" dirty="0"/>
            <a:t>Bedre visning i kart</a:t>
          </a:r>
          <a:br>
            <a:rPr lang="nb-NO" sz="1400" dirty="0"/>
          </a:br>
          <a:endParaRPr lang="nb-NO" sz="1400" dirty="0"/>
        </a:p>
      </dgm:t>
    </dgm:pt>
    <dgm:pt modelId="{50EEACF5-C6A1-4E77-901F-C707F01E8520}" type="parTrans" cxnId="{8E19715D-5FA4-40D8-8CBB-7CA80D061010}">
      <dgm:prSet/>
      <dgm:spPr/>
      <dgm:t>
        <a:bodyPr/>
        <a:lstStyle/>
        <a:p>
          <a:endParaRPr lang="nb-NO" sz="1600"/>
        </a:p>
      </dgm:t>
    </dgm:pt>
    <dgm:pt modelId="{6FEA109B-B884-4E30-83A6-B0CA023C7A3C}" type="sibTrans" cxnId="{8E19715D-5FA4-40D8-8CBB-7CA80D061010}">
      <dgm:prSet/>
      <dgm:spPr/>
      <dgm:t>
        <a:bodyPr/>
        <a:lstStyle/>
        <a:p>
          <a:endParaRPr lang="nb-NO" sz="1600"/>
        </a:p>
      </dgm:t>
    </dgm:pt>
    <dgm:pt modelId="{93D443CC-F1D1-40F6-886A-B6498DB4E804}">
      <dgm:prSet custT="1"/>
      <dgm:spPr/>
      <dgm:t>
        <a:bodyPr/>
        <a:lstStyle/>
        <a:p>
          <a:pPr>
            <a:buSzPct val="79000"/>
            <a:buFont typeface="Arial" panose="020B0604020202020204" pitchFamily="34" charset="0"/>
            <a:buChar char="•"/>
          </a:pPr>
          <a:r>
            <a:rPr lang="nb-NO" sz="1400" dirty="0">
              <a:latin typeface="Calibri"/>
              <a:cs typeface="Calibri"/>
            </a:rPr>
            <a:t>Raskere oversikt</a:t>
          </a:r>
          <a:br>
            <a:rPr lang="nb-NO" sz="1400" dirty="0">
              <a:latin typeface="Calibri"/>
              <a:cs typeface="Calibri"/>
            </a:rPr>
          </a:br>
          <a:endParaRPr lang="nb-NO" sz="1400" dirty="0">
            <a:latin typeface="Calibri"/>
            <a:cs typeface="Calibri"/>
          </a:endParaRPr>
        </a:p>
      </dgm:t>
    </dgm:pt>
    <dgm:pt modelId="{034087DC-4C2B-4094-BDD3-203D74F5FA70}" type="parTrans" cxnId="{E5023197-5E3E-49C0-B265-BF44DFB67E9B}">
      <dgm:prSet/>
      <dgm:spPr/>
      <dgm:t>
        <a:bodyPr/>
        <a:lstStyle/>
        <a:p>
          <a:endParaRPr lang="nb-NO"/>
        </a:p>
      </dgm:t>
    </dgm:pt>
    <dgm:pt modelId="{B7F3A21B-2DB8-4F00-B359-26A1891CBAAE}" type="sibTrans" cxnId="{E5023197-5E3E-49C0-B265-BF44DFB67E9B}">
      <dgm:prSet/>
      <dgm:spPr/>
      <dgm:t>
        <a:bodyPr/>
        <a:lstStyle/>
        <a:p>
          <a:endParaRPr lang="nb-NO"/>
        </a:p>
      </dgm:t>
    </dgm:pt>
    <dgm:pt modelId="{A2C7494E-7217-47D3-A400-983743D52FD0}">
      <dgm:prSet custT="1"/>
      <dgm:spPr/>
      <dgm:t>
        <a:bodyPr/>
        <a:lstStyle/>
        <a:p>
          <a:pPr>
            <a:buSzPct val="79000"/>
            <a:buFont typeface="Arial" panose="020B0604020202020204" pitchFamily="34" charset="0"/>
            <a:buChar char="•"/>
          </a:pPr>
          <a:r>
            <a:rPr lang="nb-NO" sz="1400" dirty="0"/>
            <a:t>Bedre oversikt</a:t>
          </a:r>
          <a:br>
            <a:rPr lang="nb-NO" sz="1400" dirty="0"/>
          </a:br>
          <a:endParaRPr lang="nb-NO" sz="1400" dirty="0"/>
        </a:p>
      </dgm:t>
    </dgm:pt>
    <dgm:pt modelId="{E746E91B-36C2-41B0-A841-D9BB9B31257E}" type="parTrans" cxnId="{541E28D7-2D11-401F-AE5A-ADE96C142DB9}">
      <dgm:prSet/>
      <dgm:spPr/>
      <dgm:t>
        <a:bodyPr/>
        <a:lstStyle/>
        <a:p>
          <a:endParaRPr lang="nb-NO"/>
        </a:p>
      </dgm:t>
    </dgm:pt>
    <dgm:pt modelId="{7F5EB3DB-D8AD-4C44-8AD4-1D019FF40B06}" type="sibTrans" cxnId="{541E28D7-2D11-401F-AE5A-ADE96C142DB9}">
      <dgm:prSet/>
      <dgm:spPr/>
      <dgm:t>
        <a:bodyPr/>
        <a:lstStyle/>
        <a:p>
          <a:endParaRPr lang="nb-NO"/>
        </a:p>
      </dgm:t>
    </dgm:pt>
    <dgm:pt modelId="{ADCFD59B-58D3-4752-A84F-34DE542F6B12}">
      <dgm:prSet phldrT="[Tekst]" custT="1"/>
      <dgm:spPr/>
      <dgm:t>
        <a:bodyPr/>
        <a:lstStyle/>
        <a:p>
          <a:pPr>
            <a:buSzPct val="79000"/>
            <a:buFont typeface="Arial" panose="020B0604020202020204" pitchFamily="34" charset="0"/>
            <a:buChar char="•"/>
          </a:pPr>
          <a:r>
            <a:rPr lang="nb-NO" sz="1400" dirty="0"/>
            <a:t>Bedre kvalitet på dataene</a:t>
          </a:r>
          <a:br>
            <a:rPr lang="nb-NO" sz="1400" dirty="0"/>
          </a:br>
          <a:endParaRPr lang="nb-NO" sz="1400" dirty="0"/>
        </a:p>
      </dgm:t>
    </dgm:pt>
    <dgm:pt modelId="{CEC57F86-ECAC-4D1F-A361-30260AEE7CA4}" type="parTrans" cxnId="{816F5A12-1274-4E6C-94EA-B769F0CC69BF}">
      <dgm:prSet/>
      <dgm:spPr/>
      <dgm:t>
        <a:bodyPr/>
        <a:lstStyle/>
        <a:p>
          <a:endParaRPr lang="nb-NO"/>
        </a:p>
      </dgm:t>
    </dgm:pt>
    <dgm:pt modelId="{F0EB8D3F-24EC-4F9D-BADA-0C4DE6C41C71}" type="sibTrans" cxnId="{816F5A12-1274-4E6C-94EA-B769F0CC69BF}">
      <dgm:prSet/>
      <dgm:spPr/>
      <dgm:t>
        <a:bodyPr/>
        <a:lstStyle/>
        <a:p>
          <a:endParaRPr lang="nb-NO"/>
        </a:p>
      </dgm:t>
    </dgm:pt>
    <dgm:pt modelId="{0B017358-6D8C-46E6-A903-168A55216137}">
      <dgm:prSet phldrT="[Tekst]" custT="1"/>
      <dgm:spPr/>
      <dgm:t>
        <a:bodyPr/>
        <a:lstStyle/>
        <a:p>
          <a:pPr>
            <a:buSzPct val="79000"/>
            <a:buFont typeface="Arial" panose="020B0604020202020204" pitchFamily="34" charset="0"/>
            <a:buChar char="•"/>
          </a:pPr>
          <a:r>
            <a:rPr lang="nb-NO" sz="1400" dirty="0"/>
            <a:t>Fiskerikyndige</a:t>
          </a:r>
        </a:p>
      </dgm:t>
    </dgm:pt>
    <dgm:pt modelId="{8AF6BECC-FC2D-4546-B96C-5105CDC4EDCE}" type="parTrans" cxnId="{A0FA8F44-D398-4860-AE7D-2F74DE81E89A}">
      <dgm:prSet/>
      <dgm:spPr/>
      <dgm:t>
        <a:bodyPr/>
        <a:lstStyle/>
        <a:p>
          <a:endParaRPr lang="nb-NO"/>
        </a:p>
      </dgm:t>
    </dgm:pt>
    <dgm:pt modelId="{FDB15237-E37D-41D8-B305-5997791DD546}" type="sibTrans" cxnId="{A0FA8F44-D398-4860-AE7D-2F74DE81E89A}">
      <dgm:prSet/>
      <dgm:spPr/>
      <dgm:t>
        <a:bodyPr/>
        <a:lstStyle/>
        <a:p>
          <a:endParaRPr lang="nb-NO"/>
        </a:p>
      </dgm:t>
    </dgm:pt>
    <dgm:pt modelId="{DB1A7AB2-054A-4BFC-9869-A0295AD1EFBB}">
      <dgm:prSet phldrT="[Tekst]" custT="1"/>
      <dgm:spPr/>
      <dgm:t>
        <a:bodyPr/>
        <a:lstStyle/>
        <a:p>
          <a:pPr>
            <a:buSzPct val="79000"/>
            <a:buFont typeface="Arial" panose="020B0604020202020204" pitchFamily="34" charset="0"/>
            <a:buChar char="•"/>
          </a:pPr>
          <a:r>
            <a:rPr lang="nb-NO" sz="1400" dirty="0"/>
            <a:t>Oversikt over jobbene</a:t>
          </a:r>
          <a:br>
            <a:rPr lang="nb-NO" sz="1400" dirty="0"/>
          </a:br>
          <a:endParaRPr lang="nb-NO" sz="1400" dirty="0"/>
        </a:p>
      </dgm:t>
    </dgm:pt>
    <dgm:pt modelId="{ACA50B53-5AB2-4387-905C-4312B0A17FAF}" type="parTrans" cxnId="{9C4D52E0-44C2-43A4-A5B0-87858B8610DC}">
      <dgm:prSet/>
      <dgm:spPr/>
      <dgm:t>
        <a:bodyPr/>
        <a:lstStyle/>
        <a:p>
          <a:endParaRPr lang="nb-NO"/>
        </a:p>
      </dgm:t>
    </dgm:pt>
    <dgm:pt modelId="{5D395E28-4409-4D30-BB7E-B9112577BDB9}" type="sibTrans" cxnId="{9C4D52E0-44C2-43A4-A5B0-87858B8610DC}">
      <dgm:prSet/>
      <dgm:spPr/>
      <dgm:t>
        <a:bodyPr/>
        <a:lstStyle/>
        <a:p>
          <a:endParaRPr lang="nb-NO"/>
        </a:p>
      </dgm:t>
    </dgm:pt>
    <dgm:pt modelId="{BA18CCB5-C6F1-4143-BF93-E57648791E50}">
      <dgm:prSet phldrT="[Tekst]" custT="1"/>
      <dgm:spPr/>
      <dgm:t>
        <a:bodyPr/>
        <a:lstStyle/>
        <a:p>
          <a:pPr>
            <a:buSzPct val="79000"/>
            <a:buFont typeface="Arial" panose="020B0604020202020204" pitchFamily="34" charset="0"/>
            <a:buChar char="•"/>
          </a:pPr>
          <a:r>
            <a:rPr lang="nb-NO" sz="1400" dirty="0"/>
            <a:t>Logge direkte i saken</a:t>
          </a:r>
          <a:br>
            <a:rPr lang="nb-NO" sz="1400" dirty="0"/>
          </a:br>
          <a:endParaRPr lang="nb-NO" sz="1400" dirty="0"/>
        </a:p>
      </dgm:t>
    </dgm:pt>
    <dgm:pt modelId="{3F0673A6-C20C-4CBB-9018-A77FDDDB668F}" type="parTrans" cxnId="{5CE3E5EF-459B-4349-BE4B-F7297D4A0F52}">
      <dgm:prSet/>
      <dgm:spPr/>
      <dgm:t>
        <a:bodyPr/>
        <a:lstStyle/>
        <a:p>
          <a:endParaRPr lang="nb-NO"/>
        </a:p>
      </dgm:t>
    </dgm:pt>
    <dgm:pt modelId="{3F328C9C-FB27-4F70-9C40-00D31C82DB11}" type="sibTrans" cxnId="{5CE3E5EF-459B-4349-BE4B-F7297D4A0F52}">
      <dgm:prSet/>
      <dgm:spPr/>
      <dgm:t>
        <a:bodyPr/>
        <a:lstStyle/>
        <a:p>
          <a:endParaRPr lang="nb-NO"/>
        </a:p>
      </dgm:t>
    </dgm:pt>
    <dgm:pt modelId="{77AC5772-CC01-4CE5-A724-AB130764D195}">
      <dgm:prSet phldrT="[Tekst]" custT="1"/>
      <dgm:spPr/>
      <dgm:t>
        <a:bodyPr/>
        <a:lstStyle/>
        <a:p>
          <a:pPr>
            <a:buSzPct val="79000"/>
            <a:buFont typeface="Arial" panose="020B0604020202020204" pitchFamily="34" charset="0"/>
            <a:buChar char="•"/>
          </a:pPr>
          <a:r>
            <a:rPr lang="nb-NO" sz="1400" dirty="0"/>
            <a:t>Oversikt over antall dager</a:t>
          </a:r>
        </a:p>
      </dgm:t>
    </dgm:pt>
    <dgm:pt modelId="{A5526560-5577-46E5-8DE6-1CC89D4D98FA}" type="parTrans" cxnId="{78FABB0F-3A7A-4753-B7FD-B28EC9E6CF77}">
      <dgm:prSet/>
      <dgm:spPr/>
      <dgm:t>
        <a:bodyPr/>
        <a:lstStyle/>
        <a:p>
          <a:endParaRPr lang="nb-NO"/>
        </a:p>
      </dgm:t>
    </dgm:pt>
    <dgm:pt modelId="{8669E153-1E9F-4503-BF76-E1BA74A8ABC1}" type="sibTrans" cxnId="{78FABB0F-3A7A-4753-B7FD-B28EC9E6CF77}">
      <dgm:prSet/>
      <dgm:spPr/>
      <dgm:t>
        <a:bodyPr/>
        <a:lstStyle/>
        <a:p>
          <a:endParaRPr lang="nb-NO"/>
        </a:p>
      </dgm:t>
    </dgm:pt>
    <dgm:pt modelId="{9FEAF11A-795A-4A4A-9C25-0916A3DD4158}">
      <dgm:prSet phldrT="[Tekst]" custT="1"/>
      <dgm:spPr/>
      <dgm:t>
        <a:bodyPr/>
        <a:lstStyle/>
        <a:p>
          <a:pPr>
            <a:buSzPct val="79000"/>
            <a:buFont typeface="Arial" panose="020B0604020202020204" pitchFamily="34" charset="0"/>
            <a:buChar char="•"/>
          </a:pPr>
          <a:r>
            <a:rPr lang="nb-NO" sz="1400" dirty="0"/>
            <a:t>Logge i sanntid</a:t>
          </a:r>
          <a:br>
            <a:rPr lang="nb-NO" sz="1400" dirty="0"/>
          </a:br>
          <a:endParaRPr lang="nb-NO" sz="1400" dirty="0"/>
        </a:p>
      </dgm:t>
    </dgm:pt>
    <dgm:pt modelId="{766B94D4-C304-4222-9E3D-B27B09F6CB5B}" type="parTrans" cxnId="{9B8ABC0A-4246-4A13-8B18-5299AC9D7FB1}">
      <dgm:prSet/>
      <dgm:spPr/>
      <dgm:t>
        <a:bodyPr/>
        <a:lstStyle/>
        <a:p>
          <a:endParaRPr lang="nb-NO"/>
        </a:p>
      </dgm:t>
    </dgm:pt>
    <dgm:pt modelId="{E58645C8-3A4F-4A06-A3F3-BAF313CE9EB4}" type="sibTrans" cxnId="{9B8ABC0A-4246-4A13-8B18-5299AC9D7FB1}">
      <dgm:prSet/>
      <dgm:spPr/>
      <dgm:t>
        <a:bodyPr/>
        <a:lstStyle/>
        <a:p>
          <a:endParaRPr lang="nb-NO"/>
        </a:p>
      </dgm:t>
    </dgm:pt>
    <dgm:pt modelId="{87B1D94C-EDD6-45AD-80F5-3BE1F0C6EEE0}" type="pres">
      <dgm:prSet presAssocID="{70253353-AF38-4998-BF3B-366CA26E5A39}" presName="Name0" presStyleCnt="0">
        <dgm:presLayoutVars>
          <dgm:dir/>
          <dgm:animLvl val="lvl"/>
          <dgm:resizeHandles val="exact"/>
        </dgm:presLayoutVars>
      </dgm:prSet>
      <dgm:spPr/>
    </dgm:pt>
    <dgm:pt modelId="{F336903E-AAAC-435D-9A7E-0E93286A501A}" type="pres">
      <dgm:prSet presAssocID="{0461A78E-2DD3-4A11-A98A-315488F55911}" presName="composite" presStyleCnt="0"/>
      <dgm:spPr/>
    </dgm:pt>
    <dgm:pt modelId="{7B9575BF-4F30-4F55-A949-6DE8A94F3372}" type="pres">
      <dgm:prSet presAssocID="{0461A78E-2DD3-4A11-A98A-315488F55911}" presName="parTx" presStyleLbl="alignNode1" presStyleIdx="0" presStyleCnt="5">
        <dgm:presLayoutVars>
          <dgm:chMax val="0"/>
          <dgm:chPref val="0"/>
          <dgm:bulletEnabled val="1"/>
        </dgm:presLayoutVars>
      </dgm:prSet>
      <dgm:spPr/>
    </dgm:pt>
    <dgm:pt modelId="{CADBFE9F-AE40-4C7F-B294-E325EB8BCFC6}" type="pres">
      <dgm:prSet presAssocID="{0461A78E-2DD3-4A11-A98A-315488F55911}" presName="desTx" presStyleLbl="alignAccFollowNode1" presStyleIdx="0" presStyleCnt="5">
        <dgm:presLayoutVars>
          <dgm:bulletEnabled val="1"/>
        </dgm:presLayoutVars>
      </dgm:prSet>
      <dgm:spPr/>
    </dgm:pt>
    <dgm:pt modelId="{47BE1876-C7DC-4805-BC7D-805A2933EFB6}" type="pres">
      <dgm:prSet presAssocID="{B6FDCB41-E9DE-43F1-A88E-E4F9CC2FDCAA}" presName="space" presStyleCnt="0"/>
      <dgm:spPr/>
    </dgm:pt>
    <dgm:pt modelId="{F9438587-BE83-4734-A59E-2D640C6E2C26}" type="pres">
      <dgm:prSet presAssocID="{7B86832B-6F15-4F78-847B-EA676B57C5AE}" presName="composite" presStyleCnt="0"/>
      <dgm:spPr/>
    </dgm:pt>
    <dgm:pt modelId="{FE544DE9-5E8A-4A62-90A5-1347B788CAE6}" type="pres">
      <dgm:prSet presAssocID="{7B86832B-6F15-4F78-847B-EA676B57C5AE}" presName="parTx" presStyleLbl="alignNode1" presStyleIdx="1" presStyleCnt="5">
        <dgm:presLayoutVars>
          <dgm:chMax val="0"/>
          <dgm:chPref val="0"/>
          <dgm:bulletEnabled val="1"/>
        </dgm:presLayoutVars>
      </dgm:prSet>
      <dgm:spPr/>
    </dgm:pt>
    <dgm:pt modelId="{712C5D81-F4C0-4FC3-B72A-7CE550C9B5A1}" type="pres">
      <dgm:prSet presAssocID="{7B86832B-6F15-4F78-847B-EA676B57C5AE}" presName="desTx" presStyleLbl="alignAccFollowNode1" presStyleIdx="1" presStyleCnt="5">
        <dgm:presLayoutVars>
          <dgm:bulletEnabled val="1"/>
        </dgm:presLayoutVars>
      </dgm:prSet>
      <dgm:spPr/>
    </dgm:pt>
    <dgm:pt modelId="{9FBDE890-128A-432A-BDFA-CE802BD277F5}" type="pres">
      <dgm:prSet presAssocID="{33647358-9921-45C5-B199-0C2924513D4F}" presName="space" presStyleCnt="0"/>
      <dgm:spPr/>
    </dgm:pt>
    <dgm:pt modelId="{03FC710D-08F2-40FD-8AB4-0992BC426156}" type="pres">
      <dgm:prSet presAssocID="{D6219FC3-9E99-49E2-BA5A-A29C0ECA1A91}" presName="composite" presStyleCnt="0"/>
      <dgm:spPr/>
    </dgm:pt>
    <dgm:pt modelId="{5F8FDAE5-FC0A-413B-8DC2-E9D1F5D5FDF9}" type="pres">
      <dgm:prSet presAssocID="{D6219FC3-9E99-49E2-BA5A-A29C0ECA1A91}" presName="parTx" presStyleLbl="alignNode1" presStyleIdx="2" presStyleCnt="5">
        <dgm:presLayoutVars>
          <dgm:chMax val="0"/>
          <dgm:chPref val="0"/>
          <dgm:bulletEnabled val="1"/>
        </dgm:presLayoutVars>
      </dgm:prSet>
      <dgm:spPr/>
    </dgm:pt>
    <dgm:pt modelId="{FCBE837B-873F-48AC-B7CF-AA7C3B51F2B1}" type="pres">
      <dgm:prSet presAssocID="{D6219FC3-9E99-49E2-BA5A-A29C0ECA1A91}" presName="desTx" presStyleLbl="alignAccFollowNode1" presStyleIdx="2" presStyleCnt="5">
        <dgm:presLayoutVars>
          <dgm:bulletEnabled val="1"/>
        </dgm:presLayoutVars>
      </dgm:prSet>
      <dgm:spPr/>
    </dgm:pt>
    <dgm:pt modelId="{75AB07DA-9209-4116-8015-2CD474872056}" type="pres">
      <dgm:prSet presAssocID="{FE5853AD-8B71-4E29-A9F0-B31DAFEEA558}" presName="space" presStyleCnt="0"/>
      <dgm:spPr/>
    </dgm:pt>
    <dgm:pt modelId="{E4C574C2-BCCB-41C0-8FA1-C434DF7A25C3}" type="pres">
      <dgm:prSet presAssocID="{0B017358-6D8C-46E6-A903-168A55216137}" presName="composite" presStyleCnt="0"/>
      <dgm:spPr/>
    </dgm:pt>
    <dgm:pt modelId="{C4B235FD-88E9-4040-BDEC-6AADA7B41CDD}" type="pres">
      <dgm:prSet presAssocID="{0B017358-6D8C-46E6-A903-168A55216137}" presName="parTx" presStyleLbl="alignNode1" presStyleIdx="3" presStyleCnt="5">
        <dgm:presLayoutVars>
          <dgm:chMax val="0"/>
          <dgm:chPref val="0"/>
          <dgm:bulletEnabled val="1"/>
        </dgm:presLayoutVars>
      </dgm:prSet>
      <dgm:spPr/>
    </dgm:pt>
    <dgm:pt modelId="{A7DE16D3-7D2A-47D7-9A3F-C56B43B75E15}" type="pres">
      <dgm:prSet presAssocID="{0B017358-6D8C-46E6-A903-168A55216137}" presName="desTx" presStyleLbl="alignAccFollowNode1" presStyleIdx="3" presStyleCnt="5">
        <dgm:presLayoutVars>
          <dgm:bulletEnabled val="1"/>
        </dgm:presLayoutVars>
      </dgm:prSet>
      <dgm:spPr/>
    </dgm:pt>
    <dgm:pt modelId="{9A0BCF89-36D7-482A-B030-4D399870D588}" type="pres">
      <dgm:prSet presAssocID="{FDB15237-E37D-41D8-B305-5997791DD546}" presName="space" presStyleCnt="0"/>
      <dgm:spPr/>
    </dgm:pt>
    <dgm:pt modelId="{8048C5A7-B891-4B3E-BCC8-26CA3342E604}" type="pres">
      <dgm:prSet presAssocID="{A02BD722-13E9-463F-84FD-621602CE0DC6}" presName="composite" presStyleCnt="0"/>
      <dgm:spPr/>
    </dgm:pt>
    <dgm:pt modelId="{A693C948-A8AE-44AB-BCD1-9696F037E8BB}" type="pres">
      <dgm:prSet presAssocID="{A02BD722-13E9-463F-84FD-621602CE0DC6}" presName="parTx" presStyleLbl="alignNode1" presStyleIdx="4" presStyleCnt="5" custScaleY="92671" custLinFactNeighborX="2613" custLinFactNeighborY="-11656">
        <dgm:presLayoutVars>
          <dgm:chMax val="0"/>
          <dgm:chPref val="0"/>
          <dgm:bulletEnabled val="1"/>
        </dgm:presLayoutVars>
      </dgm:prSet>
      <dgm:spPr/>
    </dgm:pt>
    <dgm:pt modelId="{245AE9B2-59E0-4685-ADBC-A4BFF95918B3}" type="pres">
      <dgm:prSet presAssocID="{A02BD722-13E9-463F-84FD-621602CE0DC6}" presName="desTx" presStyleLbl="alignAccFollowNode1" presStyleIdx="4" presStyleCnt="5">
        <dgm:presLayoutVars>
          <dgm:bulletEnabled val="1"/>
        </dgm:presLayoutVars>
      </dgm:prSet>
      <dgm:spPr/>
    </dgm:pt>
  </dgm:ptLst>
  <dgm:cxnLst>
    <dgm:cxn modelId="{A49D2801-862A-4F6E-8FF4-1B6C6AB50645}" type="presOf" srcId="{30DB1645-975F-4A8A-8EEE-8290DBD45E07}" destId="{712C5D81-F4C0-4FC3-B72A-7CE550C9B5A1}" srcOrd="0" destOrd="2" presId="urn:microsoft.com/office/officeart/2005/8/layout/hList1"/>
    <dgm:cxn modelId="{C2FD7509-0C99-4707-AED4-FA738C0806B1}" srcId="{A02BD722-13E9-463F-84FD-621602CE0DC6}" destId="{D5D5EA3C-A904-466C-B5D5-0AF4F7875875}" srcOrd="0" destOrd="0" parTransId="{0B75D7F7-B5F6-4EBF-A378-5DDAA437460E}" sibTransId="{01222DAE-BB69-43A2-8B90-A2F1A92C8B9D}"/>
    <dgm:cxn modelId="{9B8ABC0A-4246-4A13-8B18-5299AC9D7FB1}" srcId="{0B017358-6D8C-46E6-A903-168A55216137}" destId="{9FEAF11A-795A-4A4A-9C25-0916A3DD4158}" srcOrd="2" destOrd="0" parTransId="{766B94D4-C304-4222-9E3D-B27B09F6CB5B}" sibTransId="{E58645C8-3A4F-4A06-A3F3-BAF313CE9EB4}"/>
    <dgm:cxn modelId="{78FABB0F-3A7A-4753-B7FD-B28EC9E6CF77}" srcId="{0B017358-6D8C-46E6-A903-168A55216137}" destId="{77AC5772-CC01-4CE5-A724-AB130764D195}" srcOrd="3" destOrd="0" parTransId="{A5526560-5577-46E5-8DE6-1CC89D4D98FA}" sibTransId="{8669E153-1E9F-4503-BF76-E1BA74A8ABC1}"/>
    <dgm:cxn modelId="{30A94712-FB9F-4BD2-AA31-5CD139D3157F}" type="presOf" srcId="{0F06C878-EC00-434B-8F6E-E9CB7B25ABDE}" destId="{FCBE837B-873F-48AC-B7CF-AA7C3B51F2B1}" srcOrd="0" destOrd="0" presId="urn:microsoft.com/office/officeart/2005/8/layout/hList1"/>
    <dgm:cxn modelId="{816F5A12-1274-4E6C-94EA-B769F0CC69BF}" srcId="{A02BD722-13E9-463F-84FD-621602CE0DC6}" destId="{ADCFD59B-58D3-4752-A84F-34DE542F6B12}" srcOrd="1" destOrd="0" parTransId="{CEC57F86-ECAC-4D1F-A361-30260AEE7CA4}" sibTransId="{F0EB8D3F-24EC-4F9D-BADA-0C4DE6C41C71}"/>
    <dgm:cxn modelId="{D29CBD13-0AEF-4746-884C-88592FE523FF}" type="presOf" srcId="{A04C690A-A1C7-48CF-9869-F525F26E780A}" destId="{712C5D81-F4C0-4FC3-B72A-7CE550C9B5A1}" srcOrd="0" destOrd="3" presId="urn:microsoft.com/office/officeart/2005/8/layout/hList1"/>
    <dgm:cxn modelId="{C205071A-BD6A-4557-835D-8225B68DA1A7}" srcId="{70253353-AF38-4998-BF3B-366CA26E5A39}" destId="{A02BD722-13E9-463F-84FD-621602CE0DC6}" srcOrd="4" destOrd="0" parTransId="{BA4CA507-A5C3-4901-93E2-3018F4E8375C}" sibTransId="{C3048FB7-D5C7-49BD-A9D3-891024BDFB38}"/>
    <dgm:cxn modelId="{31BC7E26-F25F-44BF-9154-1D06A57253CA}" srcId="{70253353-AF38-4998-BF3B-366CA26E5A39}" destId="{0461A78E-2DD3-4A11-A98A-315488F55911}" srcOrd="0" destOrd="0" parTransId="{D55EFC62-14DB-4B12-A954-0FEE1AC1AA8A}" sibTransId="{B6FDCB41-E9DE-43F1-A88E-E4F9CC2FDCAA}"/>
    <dgm:cxn modelId="{370E082A-1D26-4399-8876-F08C64DBDBFD}" type="presOf" srcId="{D6219FC3-9E99-49E2-BA5A-A29C0ECA1A91}" destId="{5F8FDAE5-FC0A-413B-8DC2-E9D1F5D5FDF9}" srcOrd="0" destOrd="0" presId="urn:microsoft.com/office/officeart/2005/8/layout/hList1"/>
    <dgm:cxn modelId="{AF5A342B-6E1C-4777-9C06-479D96615D94}" srcId="{A02BD722-13E9-463F-84FD-621602CE0DC6}" destId="{6F12AC22-2E95-4CB2-BCD5-49A342D82873}" srcOrd="3" destOrd="0" parTransId="{3C29BCE4-E95D-4B1B-A134-684087FCD905}" sibTransId="{F950C974-5D9F-46CF-A5BC-456943EE94FD}"/>
    <dgm:cxn modelId="{C6F55734-ED9D-4FCC-994E-8A3A7AD4EEAB}" srcId="{A02BD722-13E9-463F-84FD-621602CE0DC6}" destId="{B82D4A4E-2F45-4386-9F92-045D23607E3A}" srcOrd="4" destOrd="0" parTransId="{29EF9F65-5B03-438A-B0BB-258A3E19AF69}" sibTransId="{D52BA4FB-E690-4B3A-8110-DC917028B430}"/>
    <dgm:cxn modelId="{8BD96B3C-F717-41A5-8DAC-7348474D578A}" type="presOf" srcId="{B82D4A4E-2F45-4386-9F92-045D23607E3A}" destId="{245AE9B2-59E0-4685-ADBC-A4BFF95918B3}" srcOrd="0" destOrd="4" presId="urn:microsoft.com/office/officeart/2005/8/layout/hList1"/>
    <dgm:cxn modelId="{CF4C1A3F-136E-414A-B0E1-237C8288502A}" srcId="{D6219FC3-9E99-49E2-BA5A-A29C0ECA1A91}" destId="{2B3ECEB3-C7E7-4734-BEA2-AA49937382D4}" srcOrd="3" destOrd="0" parTransId="{2C529F0C-908A-4162-8DB7-43B647E28AFB}" sibTransId="{10572096-A32D-4738-89F9-26BA8E358ADB}"/>
    <dgm:cxn modelId="{8E19715D-5FA4-40D8-8CBB-7CA80D061010}" srcId="{D6219FC3-9E99-49E2-BA5A-A29C0ECA1A91}" destId="{804E134D-B3B1-49C2-94B3-E8812EC4B0F2}" srcOrd="1" destOrd="0" parTransId="{50EEACF5-C6A1-4E77-901F-C707F01E8520}" sibTransId="{6FEA109B-B884-4E30-83A6-B0CA023C7A3C}"/>
    <dgm:cxn modelId="{751A9360-296D-4A84-8EA8-71EC2E056734}" type="presOf" srcId="{A2C7494E-7217-47D3-A400-983743D52FD0}" destId="{712C5D81-F4C0-4FC3-B72A-7CE550C9B5A1}" srcOrd="0" destOrd="1" presId="urn:microsoft.com/office/officeart/2005/8/layout/hList1"/>
    <dgm:cxn modelId="{A0FA8F44-D398-4860-AE7D-2F74DE81E89A}" srcId="{70253353-AF38-4998-BF3B-366CA26E5A39}" destId="{0B017358-6D8C-46E6-A903-168A55216137}" srcOrd="3" destOrd="0" parTransId="{8AF6BECC-FC2D-4546-B96C-5105CDC4EDCE}" sibTransId="{FDB15237-E37D-41D8-B305-5997791DD546}"/>
    <dgm:cxn modelId="{B0009944-060F-43BC-AC4D-B6E406E6D052}" type="presOf" srcId="{0B017358-6D8C-46E6-A903-168A55216137}" destId="{C4B235FD-88E9-4040-BDEC-6AADA7B41CDD}" srcOrd="0" destOrd="0" presId="urn:microsoft.com/office/officeart/2005/8/layout/hList1"/>
    <dgm:cxn modelId="{E6DDC746-BC63-4FF1-9BB2-CFB7B8E56E77}" srcId="{70253353-AF38-4998-BF3B-366CA26E5A39}" destId="{7B86832B-6F15-4F78-847B-EA676B57C5AE}" srcOrd="1" destOrd="0" parTransId="{0C2109C0-3A66-4559-9141-CDE8D7CD8063}" sibTransId="{33647358-9921-45C5-B199-0C2924513D4F}"/>
    <dgm:cxn modelId="{55419B53-1A20-45B3-850E-25476C7B7BC7}" srcId="{D6219FC3-9E99-49E2-BA5A-A29C0ECA1A91}" destId="{3331B5F8-D31E-478E-89C1-C06C754A2A73}" srcOrd="2" destOrd="0" parTransId="{EE0D8C1F-3DF1-47DF-B710-C5030BD6DA92}" sibTransId="{4114EFBE-5B4C-47D9-82EF-A053ADE613E7}"/>
    <dgm:cxn modelId="{0A0A9375-7DAB-4163-910C-7BD2D945F6B0}" type="presOf" srcId="{48868F91-040B-41AF-A64E-2BDD66D345FA}" destId="{CADBFE9F-AE40-4C7F-B294-E325EB8BCFC6}" srcOrd="0" destOrd="3" presId="urn:microsoft.com/office/officeart/2005/8/layout/hList1"/>
    <dgm:cxn modelId="{1CC61F92-6CF1-4F0E-ADA1-B75D585EF8AE}" type="presOf" srcId="{3331B5F8-D31E-478E-89C1-C06C754A2A73}" destId="{FCBE837B-873F-48AC-B7CF-AA7C3B51F2B1}" srcOrd="0" destOrd="2" presId="urn:microsoft.com/office/officeart/2005/8/layout/hList1"/>
    <dgm:cxn modelId="{E9A44696-F6D3-4EDD-A3AE-ACB7DE23D856}" type="presOf" srcId="{70253353-AF38-4998-BF3B-366CA26E5A39}" destId="{87B1D94C-EDD6-45AD-80F5-3BE1F0C6EEE0}" srcOrd="0" destOrd="0" presId="urn:microsoft.com/office/officeart/2005/8/layout/hList1"/>
    <dgm:cxn modelId="{43A70E97-32C8-49E9-B6BD-9C65718D89C7}" type="presOf" srcId="{93D443CC-F1D1-40F6-886A-B6498DB4E804}" destId="{CADBFE9F-AE40-4C7F-B294-E325EB8BCFC6}" srcOrd="0" destOrd="2" presId="urn:microsoft.com/office/officeart/2005/8/layout/hList1"/>
    <dgm:cxn modelId="{E5023197-5E3E-49C0-B265-BF44DFB67E9B}" srcId="{0461A78E-2DD3-4A11-A98A-315488F55911}" destId="{93D443CC-F1D1-40F6-886A-B6498DB4E804}" srcOrd="2" destOrd="0" parTransId="{034087DC-4C2B-4094-BDD3-203D74F5FA70}" sibTransId="{B7F3A21B-2DB8-4F00-B359-26A1891CBAAE}"/>
    <dgm:cxn modelId="{B7857B98-64E1-4715-B6DC-EEF740747745}" type="presOf" srcId="{5D67A0C6-8492-4C4C-907B-6B1068D559C6}" destId="{CADBFE9F-AE40-4C7F-B294-E325EB8BCFC6}" srcOrd="0" destOrd="1" presId="urn:microsoft.com/office/officeart/2005/8/layout/hList1"/>
    <dgm:cxn modelId="{E2B77B9A-E57F-446A-8A52-87107FDF9C01}" type="presOf" srcId="{BA18CCB5-C6F1-4143-BF93-E57648791E50}" destId="{A7DE16D3-7D2A-47D7-9A3F-C56B43B75E15}" srcOrd="0" destOrd="1" presId="urn:microsoft.com/office/officeart/2005/8/layout/hList1"/>
    <dgm:cxn modelId="{686D999C-FE5F-46BA-B81A-7D25CDBA78EE}" type="presOf" srcId="{804E134D-B3B1-49C2-94B3-E8812EC4B0F2}" destId="{FCBE837B-873F-48AC-B7CF-AA7C3B51F2B1}" srcOrd="0" destOrd="1" presId="urn:microsoft.com/office/officeart/2005/8/layout/hList1"/>
    <dgm:cxn modelId="{F34978A2-CB09-441C-8ECA-3009022ED9F3}" srcId="{7B86832B-6F15-4F78-847B-EA676B57C5AE}" destId="{A04C690A-A1C7-48CF-9869-F525F26E780A}" srcOrd="3" destOrd="0" parTransId="{D1F69116-1871-4FF9-953A-9509C0D8EB6C}" sibTransId="{224F11F5-1646-4F08-83E3-28C26EBC31DE}"/>
    <dgm:cxn modelId="{40E1AEA6-E9DB-4C96-A9D1-875D230025FB}" type="presOf" srcId="{ADCFD59B-58D3-4752-A84F-34DE542F6B12}" destId="{245AE9B2-59E0-4685-ADBC-A4BFF95918B3}" srcOrd="0" destOrd="1" presId="urn:microsoft.com/office/officeart/2005/8/layout/hList1"/>
    <dgm:cxn modelId="{8193CDAD-09B7-47AC-A8F2-0D0BCF754362}" type="presOf" srcId="{61BA8CB3-A591-4868-9913-81E6D042F80C}" destId="{245AE9B2-59E0-4685-ADBC-A4BFF95918B3}" srcOrd="0" destOrd="2" presId="urn:microsoft.com/office/officeart/2005/8/layout/hList1"/>
    <dgm:cxn modelId="{FD1912B2-BF5F-4054-B010-9EC28DCF3155}" srcId="{70253353-AF38-4998-BF3B-366CA26E5A39}" destId="{D6219FC3-9E99-49E2-BA5A-A29C0ECA1A91}" srcOrd="2" destOrd="0" parTransId="{5B6C4EB9-E872-4361-8FF5-DB5BBFBAD075}" sibTransId="{FE5853AD-8B71-4E29-A9F0-B31DAFEEA558}"/>
    <dgm:cxn modelId="{9C480FB8-94A0-4706-98E5-51457798D3C1}" srcId="{D6219FC3-9E99-49E2-BA5A-A29C0ECA1A91}" destId="{0F06C878-EC00-434B-8F6E-E9CB7B25ABDE}" srcOrd="0" destOrd="0" parTransId="{53632EAA-5C56-4BFA-AF97-B604BCA65577}" sibTransId="{11C15D9A-59DC-41F8-934C-A166FFD906CB}"/>
    <dgm:cxn modelId="{F3F2D9BA-6DCB-47D1-B0C5-E697259FF4DF}" type="presOf" srcId="{77AC5772-CC01-4CE5-A724-AB130764D195}" destId="{A7DE16D3-7D2A-47D7-9A3F-C56B43B75E15}" srcOrd="0" destOrd="3" presId="urn:microsoft.com/office/officeart/2005/8/layout/hList1"/>
    <dgm:cxn modelId="{50F924C2-6430-4016-B672-78EBB6A3134E}" srcId="{0461A78E-2DD3-4A11-A98A-315488F55911}" destId="{5D67A0C6-8492-4C4C-907B-6B1068D559C6}" srcOrd="1" destOrd="0" parTransId="{9DB4E687-9B6A-44F2-B948-A93D4B26E0B1}" sibTransId="{315E9F6F-494F-42E4-9DDF-639B2465C78F}"/>
    <dgm:cxn modelId="{05C040C2-E11E-40E9-BE12-0D73D7245BE3}" type="presOf" srcId="{DB1A7AB2-054A-4BFC-9869-A0295AD1EFBB}" destId="{A7DE16D3-7D2A-47D7-9A3F-C56B43B75E15}" srcOrd="0" destOrd="0" presId="urn:microsoft.com/office/officeart/2005/8/layout/hList1"/>
    <dgm:cxn modelId="{2336F1C4-10A6-4A9C-9670-2151DBC95254}" type="presOf" srcId="{D5D5EA3C-A904-466C-B5D5-0AF4F7875875}" destId="{245AE9B2-59E0-4685-ADBC-A4BFF95918B3}" srcOrd="0" destOrd="0" presId="urn:microsoft.com/office/officeart/2005/8/layout/hList1"/>
    <dgm:cxn modelId="{AFD3ABC5-2CCE-4DE2-9E67-FA8E64540982}" type="presOf" srcId="{1624A297-CA0A-45E3-AF38-31C8C71E45E8}" destId="{712C5D81-F4C0-4FC3-B72A-7CE550C9B5A1}" srcOrd="0" destOrd="0" presId="urn:microsoft.com/office/officeart/2005/8/layout/hList1"/>
    <dgm:cxn modelId="{6682B3C7-CCEE-4EF7-B96D-6E682B6D7466}" srcId="{A02BD722-13E9-463F-84FD-621602CE0DC6}" destId="{61BA8CB3-A591-4868-9913-81E6D042F80C}" srcOrd="2" destOrd="0" parTransId="{77E69CA8-01C3-4230-8FA7-EDBB3FCBDF8C}" sibTransId="{431302B0-7DE8-4A94-9E8A-37B4A8D25D73}"/>
    <dgm:cxn modelId="{B344B7CC-3E9D-4E15-BC5F-DE845127A35C}" type="presOf" srcId="{6F12AC22-2E95-4CB2-BCD5-49A342D82873}" destId="{245AE9B2-59E0-4685-ADBC-A4BFF95918B3}" srcOrd="0" destOrd="3" presId="urn:microsoft.com/office/officeart/2005/8/layout/hList1"/>
    <dgm:cxn modelId="{342039D4-7126-48D1-A56E-59D48421C3C5}" type="presOf" srcId="{0461A78E-2DD3-4A11-A98A-315488F55911}" destId="{7B9575BF-4F30-4F55-A949-6DE8A94F3372}" srcOrd="0" destOrd="0" presId="urn:microsoft.com/office/officeart/2005/8/layout/hList1"/>
    <dgm:cxn modelId="{541E28D7-2D11-401F-AE5A-ADE96C142DB9}" srcId="{7B86832B-6F15-4F78-847B-EA676B57C5AE}" destId="{A2C7494E-7217-47D3-A400-983743D52FD0}" srcOrd="1" destOrd="0" parTransId="{E746E91B-36C2-41B0-A841-D9BB9B31257E}" sibTransId="{7F5EB3DB-D8AD-4C44-8AD4-1D019FF40B06}"/>
    <dgm:cxn modelId="{0208B4DB-0050-41DA-9666-7C4D7B7386A2}" srcId="{7B86832B-6F15-4F78-847B-EA676B57C5AE}" destId="{30DB1645-975F-4A8A-8EEE-8290DBD45E07}" srcOrd="2" destOrd="0" parTransId="{8832F7A7-8960-4605-B85E-B9F5D9D84477}" sibTransId="{CE337B7C-53AA-422F-BEC0-3A5EC7A6A8B3}"/>
    <dgm:cxn modelId="{D7A500DF-40AF-4CE5-B67E-D688658F7964}" srcId="{7B86832B-6F15-4F78-847B-EA676B57C5AE}" destId="{1624A297-CA0A-45E3-AF38-31C8C71E45E8}" srcOrd="0" destOrd="0" parTransId="{72091A91-66E6-4A45-9D6D-BEFF214B369E}" sibTransId="{1BFF4945-7B64-47DA-9FFB-BF5FC51EF2DA}"/>
    <dgm:cxn modelId="{9C4D52E0-44C2-43A4-A5B0-87858B8610DC}" srcId="{0B017358-6D8C-46E6-A903-168A55216137}" destId="{DB1A7AB2-054A-4BFC-9869-A0295AD1EFBB}" srcOrd="0" destOrd="0" parTransId="{ACA50B53-5AB2-4387-905C-4312B0A17FAF}" sibTransId="{5D395E28-4409-4D30-BB7E-B9112577BDB9}"/>
    <dgm:cxn modelId="{2100F6E2-F695-416D-89F3-FDFF296BC506}" srcId="{0461A78E-2DD3-4A11-A98A-315488F55911}" destId="{99035B7A-4B24-4789-8794-50DF7D8CC6C6}" srcOrd="0" destOrd="0" parTransId="{38610147-4272-4468-825A-CE6F90DF703C}" sibTransId="{06E8C35D-1E77-4576-B026-C8559AB57BF5}"/>
    <dgm:cxn modelId="{A4F74DEE-1AB3-4344-BBE1-09EC3E25B684}" type="presOf" srcId="{99035B7A-4B24-4789-8794-50DF7D8CC6C6}" destId="{CADBFE9F-AE40-4C7F-B294-E325EB8BCFC6}" srcOrd="0" destOrd="0" presId="urn:microsoft.com/office/officeart/2005/8/layout/hList1"/>
    <dgm:cxn modelId="{5CE3E5EF-459B-4349-BE4B-F7297D4A0F52}" srcId="{0B017358-6D8C-46E6-A903-168A55216137}" destId="{BA18CCB5-C6F1-4143-BF93-E57648791E50}" srcOrd="1" destOrd="0" parTransId="{3F0673A6-C20C-4CBB-9018-A77FDDDB668F}" sibTransId="{3F328C9C-FB27-4F70-9C40-00D31C82DB11}"/>
    <dgm:cxn modelId="{FA77A1F4-4648-4E98-BED6-CDFC88996112}" type="presOf" srcId="{2B3ECEB3-C7E7-4734-BEA2-AA49937382D4}" destId="{FCBE837B-873F-48AC-B7CF-AA7C3B51F2B1}" srcOrd="0" destOrd="3" presId="urn:microsoft.com/office/officeart/2005/8/layout/hList1"/>
    <dgm:cxn modelId="{92DDE8F6-090D-4642-AAD1-D058BB3C8FC1}" srcId="{0461A78E-2DD3-4A11-A98A-315488F55911}" destId="{48868F91-040B-41AF-A64E-2BDD66D345FA}" srcOrd="3" destOrd="0" parTransId="{5827A533-6D32-40B1-87EF-B968B7B2CA76}" sibTransId="{7BCCDA3F-64AB-47EB-AD2E-5B8D0E709A62}"/>
    <dgm:cxn modelId="{85407AF7-917A-48A6-9F72-0A5E3A80DFAC}" type="presOf" srcId="{A02BD722-13E9-463F-84FD-621602CE0DC6}" destId="{A693C948-A8AE-44AB-BCD1-9696F037E8BB}" srcOrd="0" destOrd="0" presId="urn:microsoft.com/office/officeart/2005/8/layout/hList1"/>
    <dgm:cxn modelId="{E05DC0FA-66BB-4939-90A0-596D033C1843}" type="presOf" srcId="{9FEAF11A-795A-4A4A-9C25-0916A3DD4158}" destId="{A7DE16D3-7D2A-47D7-9A3F-C56B43B75E15}" srcOrd="0" destOrd="2" presId="urn:microsoft.com/office/officeart/2005/8/layout/hList1"/>
    <dgm:cxn modelId="{3AE4E2FB-6E11-4F7B-B0A3-3BE530781481}" type="presOf" srcId="{7B86832B-6F15-4F78-847B-EA676B57C5AE}" destId="{FE544DE9-5E8A-4A62-90A5-1347B788CAE6}" srcOrd="0" destOrd="0" presId="urn:microsoft.com/office/officeart/2005/8/layout/hList1"/>
    <dgm:cxn modelId="{20875A91-355F-4AF3-8166-20B0EBD4E04F}" type="presParOf" srcId="{87B1D94C-EDD6-45AD-80F5-3BE1F0C6EEE0}" destId="{F336903E-AAAC-435D-9A7E-0E93286A501A}" srcOrd="0" destOrd="0" presId="urn:microsoft.com/office/officeart/2005/8/layout/hList1"/>
    <dgm:cxn modelId="{655F440C-F0C9-4FFE-B52F-BACBE2A669ED}" type="presParOf" srcId="{F336903E-AAAC-435D-9A7E-0E93286A501A}" destId="{7B9575BF-4F30-4F55-A949-6DE8A94F3372}" srcOrd="0" destOrd="0" presId="urn:microsoft.com/office/officeart/2005/8/layout/hList1"/>
    <dgm:cxn modelId="{450D8F56-3D2E-4761-ACAE-22D29D86974B}" type="presParOf" srcId="{F336903E-AAAC-435D-9A7E-0E93286A501A}" destId="{CADBFE9F-AE40-4C7F-B294-E325EB8BCFC6}" srcOrd="1" destOrd="0" presId="urn:microsoft.com/office/officeart/2005/8/layout/hList1"/>
    <dgm:cxn modelId="{919A5195-C97A-4C8E-8F78-1C70D5C24AAB}" type="presParOf" srcId="{87B1D94C-EDD6-45AD-80F5-3BE1F0C6EEE0}" destId="{47BE1876-C7DC-4805-BC7D-805A2933EFB6}" srcOrd="1" destOrd="0" presId="urn:microsoft.com/office/officeart/2005/8/layout/hList1"/>
    <dgm:cxn modelId="{8D2C0CAD-DD34-403F-9502-8BE83DE38860}" type="presParOf" srcId="{87B1D94C-EDD6-45AD-80F5-3BE1F0C6EEE0}" destId="{F9438587-BE83-4734-A59E-2D640C6E2C26}" srcOrd="2" destOrd="0" presId="urn:microsoft.com/office/officeart/2005/8/layout/hList1"/>
    <dgm:cxn modelId="{61A1645D-7CF8-46B7-84FA-D828384674A3}" type="presParOf" srcId="{F9438587-BE83-4734-A59E-2D640C6E2C26}" destId="{FE544DE9-5E8A-4A62-90A5-1347B788CAE6}" srcOrd="0" destOrd="0" presId="urn:microsoft.com/office/officeart/2005/8/layout/hList1"/>
    <dgm:cxn modelId="{0094D6F7-381C-4ABA-8054-55C5FA5F063B}" type="presParOf" srcId="{F9438587-BE83-4734-A59E-2D640C6E2C26}" destId="{712C5D81-F4C0-4FC3-B72A-7CE550C9B5A1}" srcOrd="1" destOrd="0" presId="urn:microsoft.com/office/officeart/2005/8/layout/hList1"/>
    <dgm:cxn modelId="{7B2C7BE8-49D5-46B2-9438-FA6108208A8B}" type="presParOf" srcId="{87B1D94C-EDD6-45AD-80F5-3BE1F0C6EEE0}" destId="{9FBDE890-128A-432A-BDFA-CE802BD277F5}" srcOrd="3" destOrd="0" presId="urn:microsoft.com/office/officeart/2005/8/layout/hList1"/>
    <dgm:cxn modelId="{EB5082D0-75F6-4C78-BAE5-9D6488C8121F}" type="presParOf" srcId="{87B1D94C-EDD6-45AD-80F5-3BE1F0C6EEE0}" destId="{03FC710D-08F2-40FD-8AB4-0992BC426156}" srcOrd="4" destOrd="0" presId="urn:microsoft.com/office/officeart/2005/8/layout/hList1"/>
    <dgm:cxn modelId="{8A0D6130-1245-46B4-B1AB-96F97ECC47CC}" type="presParOf" srcId="{03FC710D-08F2-40FD-8AB4-0992BC426156}" destId="{5F8FDAE5-FC0A-413B-8DC2-E9D1F5D5FDF9}" srcOrd="0" destOrd="0" presId="urn:microsoft.com/office/officeart/2005/8/layout/hList1"/>
    <dgm:cxn modelId="{0BAAFB93-236C-4E03-9925-8354AA82D7AF}" type="presParOf" srcId="{03FC710D-08F2-40FD-8AB4-0992BC426156}" destId="{FCBE837B-873F-48AC-B7CF-AA7C3B51F2B1}" srcOrd="1" destOrd="0" presId="urn:microsoft.com/office/officeart/2005/8/layout/hList1"/>
    <dgm:cxn modelId="{D982FB85-B539-4A3B-8DB4-BFBBC330CD32}" type="presParOf" srcId="{87B1D94C-EDD6-45AD-80F5-3BE1F0C6EEE0}" destId="{75AB07DA-9209-4116-8015-2CD474872056}" srcOrd="5" destOrd="0" presId="urn:microsoft.com/office/officeart/2005/8/layout/hList1"/>
    <dgm:cxn modelId="{42477328-65C9-4F23-A13D-BCE689BB089B}" type="presParOf" srcId="{87B1D94C-EDD6-45AD-80F5-3BE1F0C6EEE0}" destId="{E4C574C2-BCCB-41C0-8FA1-C434DF7A25C3}" srcOrd="6" destOrd="0" presId="urn:microsoft.com/office/officeart/2005/8/layout/hList1"/>
    <dgm:cxn modelId="{439489D7-CA7F-4B1A-A710-0C982BE48A06}" type="presParOf" srcId="{E4C574C2-BCCB-41C0-8FA1-C434DF7A25C3}" destId="{C4B235FD-88E9-4040-BDEC-6AADA7B41CDD}" srcOrd="0" destOrd="0" presId="urn:microsoft.com/office/officeart/2005/8/layout/hList1"/>
    <dgm:cxn modelId="{7B3C1292-0AD8-4FCB-8533-C390127EFA34}" type="presParOf" srcId="{E4C574C2-BCCB-41C0-8FA1-C434DF7A25C3}" destId="{A7DE16D3-7D2A-47D7-9A3F-C56B43B75E15}" srcOrd="1" destOrd="0" presId="urn:microsoft.com/office/officeart/2005/8/layout/hList1"/>
    <dgm:cxn modelId="{B509C413-93F6-4DAA-B740-80D65488A5B1}" type="presParOf" srcId="{87B1D94C-EDD6-45AD-80F5-3BE1F0C6EEE0}" destId="{9A0BCF89-36D7-482A-B030-4D399870D588}" srcOrd="7" destOrd="0" presId="urn:microsoft.com/office/officeart/2005/8/layout/hList1"/>
    <dgm:cxn modelId="{1F5A5C10-6AB2-4067-8D91-505C39C79281}" type="presParOf" srcId="{87B1D94C-EDD6-45AD-80F5-3BE1F0C6EEE0}" destId="{8048C5A7-B891-4B3E-BCC8-26CA3342E604}" srcOrd="8" destOrd="0" presId="urn:microsoft.com/office/officeart/2005/8/layout/hList1"/>
    <dgm:cxn modelId="{50A53D17-8270-4C17-AA0D-F5E9E2C74083}" type="presParOf" srcId="{8048C5A7-B891-4B3E-BCC8-26CA3342E604}" destId="{A693C948-A8AE-44AB-BCD1-9696F037E8BB}" srcOrd="0" destOrd="0" presId="urn:microsoft.com/office/officeart/2005/8/layout/hList1"/>
    <dgm:cxn modelId="{60D35745-58AB-41AB-8B86-EC5B13412098}" type="presParOf" srcId="{8048C5A7-B891-4B3E-BCC8-26CA3342E604}" destId="{245AE9B2-59E0-4685-ADBC-A4BFF95918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52760-CD6D-454D-8779-7484F8550789}" type="doc">
      <dgm:prSet loTypeId="urn:microsoft.com/office/officeart/2005/8/layout/vList3" loCatId="list" qsTypeId="urn:microsoft.com/office/officeart/2005/8/quickstyle/3d1" qsCatId="3D" csTypeId="urn:microsoft.com/office/officeart/2005/8/colors/accent2_1" csCatId="accent2" phldr="1"/>
      <dgm:spPr/>
      <dgm:t>
        <a:bodyPr/>
        <a:lstStyle/>
        <a:p>
          <a:endParaRPr lang="nb-NO"/>
        </a:p>
      </dgm:t>
    </dgm:pt>
    <dgm:pt modelId="{8E793064-8D2F-4311-B07F-843EA11771FF}">
      <dgm:prSet phldrT="[Tekst]" custT="1"/>
      <dgm:spPr/>
      <dgm:t>
        <a:bodyPr/>
        <a:lstStyle/>
        <a:p>
          <a:pPr algn="l"/>
          <a:r>
            <a:rPr lang="nb-NO" sz="1200" b="1" dirty="0"/>
            <a:t>Lovverket (Petroleumsloven, Ressursforskriften)</a:t>
          </a:r>
        </a:p>
      </dgm:t>
    </dgm:pt>
    <dgm:pt modelId="{114EFCAB-D49C-4763-84FF-B0BCAEDC8CD8}" type="parTrans" cxnId="{1D4D7D80-628F-4284-8BC8-2EA426C9C3B6}">
      <dgm:prSet/>
      <dgm:spPr/>
      <dgm:t>
        <a:bodyPr/>
        <a:lstStyle/>
        <a:p>
          <a:pPr algn="l"/>
          <a:endParaRPr lang="nb-NO" sz="2000" b="1"/>
        </a:p>
      </dgm:t>
    </dgm:pt>
    <dgm:pt modelId="{EC14081B-7AC5-40C6-A9B7-96CC2D268B7D}" type="sibTrans" cxnId="{1D4D7D80-628F-4284-8BC8-2EA426C9C3B6}">
      <dgm:prSet/>
      <dgm:spPr/>
      <dgm:t>
        <a:bodyPr/>
        <a:lstStyle/>
        <a:p>
          <a:pPr algn="l"/>
          <a:endParaRPr lang="nb-NO" sz="2000" b="1"/>
        </a:p>
      </dgm:t>
    </dgm:pt>
    <dgm:pt modelId="{623F4939-8BE6-4713-8E2D-A20B45EFE2A5}">
      <dgm:prSet custT="1"/>
      <dgm:spPr/>
      <dgm:t>
        <a:bodyPr/>
        <a:lstStyle/>
        <a:p>
          <a:pPr algn="l"/>
          <a:r>
            <a:rPr lang="nb-NO" sz="1200" b="1"/>
            <a:t>NOARK 5 standarden for arkiv</a:t>
          </a:r>
          <a:endParaRPr lang="nb-NO" sz="1200" b="1" dirty="0"/>
        </a:p>
      </dgm:t>
    </dgm:pt>
    <dgm:pt modelId="{DF66F516-BC3B-42BF-8747-A5C6F7172545}" type="parTrans" cxnId="{7FC2A649-7C16-449D-A070-89F1D8305396}">
      <dgm:prSet/>
      <dgm:spPr/>
      <dgm:t>
        <a:bodyPr/>
        <a:lstStyle/>
        <a:p>
          <a:pPr algn="l"/>
          <a:endParaRPr lang="nb-NO" sz="2000" b="1"/>
        </a:p>
      </dgm:t>
    </dgm:pt>
    <dgm:pt modelId="{1C3F4A57-76CC-4647-9F9F-D86C543BE1C9}" type="sibTrans" cxnId="{7FC2A649-7C16-449D-A070-89F1D8305396}">
      <dgm:prSet/>
      <dgm:spPr/>
      <dgm:t>
        <a:bodyPr/>
        <a:lstStyle/>
        <a:p>
          <a:pPr algn="l"/>
          <a:endParaRPr lang="nb-NO" sz="2000" b="1"/>
        </a:p>
      </dgm:t>
    </dgm:pt>
    <dgm:pt modelId="{B5F5D465-2C64-49D9-BFC8-D6323369845E}">
      <dgm:prSet custT="1"/>
      <dgm:spPr/>
      <dgm:t>
        <a:bodyPr/>
        <a:lstStyle/>
        <a:p>
          <a:pPr algn="l"/>
          <a:r>
            <a:rPr lang="nb-NO" sz="1200" b="1" dirty="0"/>
            <a:t>Gjennomføring av seismiske undersøkelser på norsk kontinentalsokkel (veileder)</a:t>
          </a:r>
        </a:p>
      </dgm:t>
    </dgm:pt>
    <dgm:pt modelId="{0B65B11C-CA4D-4BA4-A3B8-C8B168F0F1F6}" type="parTrans" cxnId="{09188E39-AD58-4322-9446-8A1F66D9102B}">
      <dgm:prSet/>
      <dgm:spPr/>
      <dgm:t>
        <a:bodyPr/>
        <a:lstStyle/>
        <a:p>
          <a:pPr algn="l"/>
          <a:endParaRPr lang="nb-NO" sz="2000" b="1"/>
        </a:p>
      </dgm:t>
    </dgm:pt>
    <dgm:pt modelId="{84BDB5AF-D00B-469F-B0AE-C1FE07845AB2}" type="sibTrans" cxnId="{09188E39-AD58-4322-9446-8A1F66D9102B}">
      <dgm:prSet/>
      <dgm:spPr/>
      <dgm:t>
        <a:bodyPr/>
        <a:lstStyle/>
        <a:p>
          <a:pPr algn="l"/>
          <a:endParaRPr lang="nb-NO" sz="2000" b="1"/>
        </a:p>
      </dgm:t>
    </dgm:pt>
    <dgm:pt modelId="{28A25593-E2D5-40C6-B7A3-4DD657B69AAA}">
      <dgm:prSet custT="1"/>
      <dgm:spPr/>
      <dgm:t>
        <a:bodyPr/>
        <a:lstStyle/>
        <a:p>
          <a:pPr algn="l"/>
          <a:r>
            <a:rPr lang="nb-NO" sz="1200" b="1"/>
            <a:t>Rapportering av seismiske data (Yellow Book) </a:t>
          </a:r>
          <a:endParaRPr lang="nb-NO" sz="1200" b="1" dirty="0"/>
        </a:p>
      </dgm:t>
    </dgm:pt>
    <dgm:pt modelId="{EBEC9E49-6991-4AD2-97F5-331E69120409}" type="parTrans" cxnId="{D5D33B6D-47CF-4744-8853-29D76FCA961A}">
      <dgm:prSet/>
      <dgm:spPr/>
      <dgm:t>
        <a:bodyPr/>
        <a:lstStyle/>
        <a:p>
          <a:pPr algn="l"/>
          <a:endParaRPr lang="nb-NO" sz="2000" b="1"/>
        </a:p>
      </dgm:t>
    </dgm:pt>
    <dgm:pt modelId="{9B1ABE79-234C-4592-8C1E-E7F0C356707A}" type="sibTrans" cxnId="{D5D33B6D-47CF-4744-8853-29D76FCA961A}">
      <dgm:prSet/>
      <dgm:spPr/>
      <dgm:t>
        <a:bodyPr/>
        <a:lstStyle/>
        <a:p>
          <a:pPr algn="l"/>
          <a:endParaRPr lang="nb-NO" sz="2000" b="1"/>
        </a:p>
      </dgm:t>
    </dgm:pt>
    <dgm:pt modelId="{D39629AD-C97F-403C-B505-C8F8E8BD9149}">
      <dgm:prSet custT="1"/>
      <dgm:spPr/>
      <dgm:t>
        <a:bodyPr/>
        <a:lstStyle/>
        <a:p>
          <a:pPr algn="l"/>
          <a:r>
            <a:rPr lang="nb-NO" sz="1200" b="1"/>
            <a:t>Manual for fiskerikyndig person…</a:t>
          </a:r>
          <a:endParaRPr lang="nb-NO" sz="1200" b="1" dirty="0"/>
        </a:p>
      </dgm:t>
    </dgm:pt>
    <dgm:pt modelId="{FFCDB10A-863B-4878-9934-C61D53350186}" type="parTrans" cxnId="{274221CF-B9DD-4122-9746-9610E709F3A3}">
      <dgm:prSet/>
      <dgm:spPr/>
      <dgm:t>
        <a:bodyPr/>
        <a:lstStyle/>
        <a:p>
          <a:pPr algn="l"/>
          <a:endParaRPr lang="nb-NO" sz="2000" b="1"/>
        </a:p>
      </dgm:t>
    </dgm:pt>
    <dgm:pt modelId="{B8FABC53-C6C4-4C52-BF23-AFD1D052188B}" type="sibTrans" cxnId="{274221CF-B9DD-4122-9746-9610E709F3A3}">
      <dgm:prSet/>
      <dgm:spPr/>
      <dgm:t>
        <a:bodyPr/>
        <a:lstStyle/>
        <a:p>
          <a:pPr algn="l"/>
          <a:endParaRPr lang="nb-NO" sz="2000" b="1"/>
        </a:p>
      </dgm:t>
    </dgm:pt>
    <dgm:pt modelId="{FE99074E-1120-439B-889E-2B5E41E282AC}" type="pres">
      <dgm:prSet presAssocID="{CC052760-CD6D-454D-8779-7484F8550789}" presName="linearFlow" presStyleCnt="0">
        <dgm:presLayoutVars>
          <dgm:dir/>
          <dgm:resizeHandles val="exact"/>
        </dgm:presLayoutVars>
      </dgm:prSet>
      <dgm:spPr/>
    </dgm:pt>
    <dgm:pt modelId="{89D44007-753A-438F-AC19-34046AEBDB0D}" type="pres">
      <dgm:prSet presAssocID="{8E793064-8D2F-4311-B07F-843EA11771FF}" presName="composite" presStyleCnt="0"/>
      <dgm:spPr/>
    </dgm:pt>
    <dgm:pt modelId="{BCEB97EF-7618-4598-B61E-F85258355E0B}" type="pres">
      <dgm:prSet presAssocID="{8E793064-8D2F-4311-B07F-843EA11771F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6288FFA8-07A4-4AAC-B4FA-C0AD7792B899}" type="pres">
      <dgm:prSet presAssocID="{8E793064-8D2F-4311-B07F-843EA11771FF}" presName="txShp" presStyleLbl="node1" presStyleIdx="0" presStyleCnt="5">
        <dgm:presLayoutVars>
          <dgm:bulletEnabled val="1"/>
        </dgm:presLayoutVars>
      </dgm:prSet>
      <dgm:spPr/>
    </dgm:pt>
    <dgm:pt modelId="{37BE0311-ECD4-42C0-BBFE-01843D8A2665}" type="pres">
      <dgm:prSet presAssocID="{EC14081B-7AC5-40C6-A9B7-96CC2D268B7D}" presName="spacing" presStyleCnt="0"/>
      <dgm:spPr/>
    </dgm:pt>
    <dgm:pt modelId="{53445095-D6DE-46D1-BE9E-9EA2DEB26A6F}" type="pres">
      <dgm:prSet presAssocID="{623F4939-8BE6-4713-8E2D-A20B45EFE2A5}" presName="composite" presStyleCnt="0"/>
      <dgm:spPr/>
    </dgm:pt>
    <dgm:pt modelId="{5E2477E1-968A-487C-90C0-C9858B0F73BC}" type="pres">
      <dgm:prSet presAssocID="{623F4939-8BE6-4713-8E2D-A20B45EFE2A5}"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0FB6B7B-7DDF-40CC-950F-7427AA9836E5}" type="pres">
      <dgm:prSet presAssocID="{623F4939-8BE6-4713-8E2D-A20B45EFE2A5}" presName="txShp" presStyleLbl="node1" presStyleIdx="1" presStyleCnt="5">
        <dgm:presLayoutVars>
          <dgm:bulletEnabled val="1"/>
        </dgm:presLayoutVars>
      </dgm:prSet>
      <dgm:spPr/>
    </dgm:pt>
    <dgm:pt modelId="{8AEB7F38-A77D-423B-8DE1-7B0047EC9FD1}" type="pres">
      <dgm:prSet presAssocID="{1C3F4A57-76CC-4647-9F9F-D86C543BE1C9}" presName="spacing" presStyleCnt="0"/>
      <dgm:spPr/>
    </dgm:pt>
    <dgm:pt modelId="{00094595-12FF-43B7-B50B-2CF96F09A1BD}" type="pres">
      <dgm:prSet presAssocID="{B5F5D465-2C64-49D9-BFC8-D6323369845E}" presName="composite" presStyleCnt="0"/>
      <dgm:spPr/>
    </dgm:pt>
    <dgm:pt modelId="{F183B950-A9DD-44EC-903F-CE9B0D51A928}" type="pres">
      <dgm:prSet presAssocID="{B5F5D465-2C64-49D9-BFC8-D6323369845E}" presName="imgShp" presStyleLbl="fgImgPlace1" presStyleIdx="2" presStyleCnt="5" custAng="5400000"/>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A8AAB251-2B3E-42D2-BAAF-AA0375051DEA}" type="pres">
      <dgm:prSet presAssocID="{B5F5D465-2C64-49D9-BFC8-D6323369845E}" presName="txShp" presStyleLbl="node1" presStyleIdx="2" presStyleCnt="5">
        <dgm:presLayoutVars>
          <dgm:bulletEnabled val="1"/>
        </dgm:presLayoutVars>
      </dgm:prSet>
      <dgm:spPr/>
    </dgm:pt>
    <dgm:pt modelId="{237B6AB0-2DD7-4877-8BCC-176175532BC7}" type="pres">
      <dgm:prSet presAssocID="{84BDB5AF-D00B-469F-B0AE-C1FE07845AB2}" presName="spacing" presStyleCnt="0"/>
      <dgm:spPr/>
    </dgm:pt>
    <dgm:pt modelId="{ED4D9334-A3F1-4817-9F0E-BAEFC92066E7}" type="pres">
      <dgm:prSet presAssocID="{28A25593-E2D5-40C6-B7A3-4DD657B69AAA}" presName="composite" presStyleCnt="0"/>
      <dgm:spPr/>
    </dgm:pt>
    <dgm:pt modelId="{A6B86026-467C-420B-B80A-B7CDBBB91A36}" type="pres">
      <dgm:prSet presAssocID="{28A25593-E2D5-40C6-B7A3-4DD657B69AAA}"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dgm:spPr>
    </dgm:pt>
    <dgm:pt modelId="{9D2C0AE1-7B1E-4639-B53B-DD773EF1593C}" type="pres">
      <dgm:prSet presAssocID="{28A25593-E2D5-40C6-B7A3-4DD657B69AAA}" presName="txShp" presStyleLbl="node1" presStyleIdx="3" presStyleCnt="5">
        <dgm:presLayoutVars>
          <dgm:bulletEnabled val="1"/>
        </dgm:presLayoutVars>
      </dgm:prSet>
      <dgm:spPr/>
    </dgm:pt>
    <dgm:pt modelId="{5A187F68-E7EC-4711-BFC9-7183351C5CEA}" type="pres">
      <dgm:prSet presAssocID="{9B1ABE79-234C-4592-8C1E-E7F0C356707A}" presName="spacing" presStyleCnt="0"/>
      <dgm:spPr/>
    </dgm:pt>
    <dgm:pt modelId="{AE2B4AEF-9940-4820-848F-C38E9332AB9E}" type="pres">
      <dgm:prSet presAssocID="{D39629AD-C97F-403C-B505-C8F8E8BD9149}" presName="composite" presStyleCnt="0"/>
      <dgm:spPr/>
    </dgm:pt>
    <dgm:pt modelId="{A297EDB9-C3F3-48C0-81F7-B10AE5B6DB98}" type="pres">
      <dgm:prSet presAssocID="{D39629AD-C97F-403C-B505-C8F8E8BD9149}"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dgm:spPr>
    </dgm:pt>
    <dgm:pt modelId="{4FDD0A15-3966-4DB2-9E7A-04F314C5C6C2}" type="pres">
      <dgm:prSet presAssocID="{D39629AD-C97F-403C-B505-C8F8E8BD9149}" presName="txShp" presStyleLbl="node1" presStyleIdx="4" presStyleCnt="5">
        <dgm:presLayoutVars>
          <dgm:bulletEnabled val="1"/>
        </dgm:presLayoutVars>
      </dgm:prSet>
      <dgm:spPr/>
    </dgm:pt>
  </dgm:ptLst>
  <dgm:cxnLst>
    <dgm:cxn modelId="{32227D35-9FC7-4461-8E02-11B36A4A8250}" type="presOf" srcId="{CC052760-CD6D-454D-8779-7484F8550789}" destId="{FE99074E-1120-439B-889E-2B5E41E282AC}" srcOrd="0" destOrd="0" presId="urn:microsoft.com/office/officeart/2005/8/layout/vList3"/>
    <dgm:cxn modelId="{09188E39-AD58-4322-9446-8A1F66D9102B}" srcId="{CC052760-CD6D-454D-8779-7484F8550789}" destId="{B5F5D465-2C64-49D9-BFC8-D6323369845E}" srcOrd="2" destOrd="0" parTransId="{0B65B11C-CA4D-4BA4-A3B8-C8B168F0F1F6}" sibTransId="{84BDB5AF-D00B-469F-B0AE-C1FE07845AB2}"/>
    <dgm:cxn modelId="{7FC2A649-7C16-449D-A070-89F1D8305396}" srcId="{CC052760-CD6D-454D-8779-7484F8550789}" destId="{623F4939-8BE6-4713-8E2D-A20B45EFE2A5}" srcOrd="1" destOrd="0" parTransId="{DF66F516-BC3B-42BF-8747-A5C6F7172545}" sibTransId="{1C3F4A57-76CC-4647-9F9F-D86C543BE1C9}"/>
    <dgm:cxn modelId="{D5D33B6D-47CF-4744-8853-29D76FCA961A}" srcId="{CC052760-CD6D-454D-8779-7484F8550789}" destId="{28A25593-E2D5-40C6-B7A3-4DD657B69AAA}" srcOrd="3" destOrd="0" parTransId="{EBEC9E49-6991-4AD2-97F5-331E69120409}" sibTransId="{9B1ABE79-234C-4592-8C1E-E7F0C356707A}"/>
    <dgm:cxn modelId="{B4E2227A-9C94-4C97-8272-428A1C746A94}" type="presOf" srcId="{623F4939-8BE6-4713-8E2D-A20B45EFE2A5}" destId="{20FB6B7B-7DDF-40CC-950F-7427AA9836E5}" srcOrd="0" destOrd="0" presId="urn:microsoft.com/office/officeart/2005/8/layout/vList3"/>
    <dgm:cxn modelId="{0D01395A-F4FF-44DA-A53F-40BDC05FBFD3}" type="presOf" srcId="{28A25593-E2D5-40C6-B7A3-4DD657B69AAA}" destId="{9D2C0AE1-7B1E-4639-B53B-DD773EF1593C}" srcOrd="0" destOrd="0" presId="urn:microsoft.com/office/officeart/2005/8/layout/vList3"/>
    <dgm:cxn modelId="{1D4D7D80-628F-4284-8BC8-2EA426C9C3B6}" srcId="{CC052760-CD6D-454D-8779-7484F8550789}" destId="{8E793064-8D2F-4311-B07F-843EA11771FF}" srcOrd="0" destOrd="0" parTransId="{114EFCAB-D49C-4763-84FF-B0BCAEDC8CD8}" sibTransId="{EC14081B-7AC5-40C6-A9B7-96CC2D268B7D}"/>
    <dgm:cxn modelId="{274221CF-B9DD-4122-9746-9610E709F3A3}" srcId="{CC052760-CD6D-454D-8779-7484F8550789}" destId="{D39629AD-C97F-403C-B505-C8F8E8BD9149}" srcOrd="4" destOrd="0" parTransId="{FFCDB10A-863B-4878-9934-C61D53350186}" sibTransId="{B8FABC53-C6C4-4C52-BF23-AFD1D052188B}"/>
    <dgm:cxn modelId="{FB5748D7-64C7-40AB-B367-6F60278C5202}" type="presOf" srcId="{8E793064-8D2F-4311-B07F-843EA11771FF}" destId="{6288FFA8-07A4-4AAC-B4FA-C0AD7792B899}" srcOrd="0" destOrd="0" presId="urn:microsoft.com/office/officeart/2005/8/layout/vList3"/>
    <dgm:cxn modelId="{409714D8-5C76-4E26-87A7-089EB93156E6}" type="presOf" srcId="{D39629AD-C97F-403C-B505-C8F8E8BD9149}" destId="{4FDD0A15-3966-4DB2-9E7A-04F314C5C6C2}" srcOrd="0" destOrd="0" presId="urn:microsoft.com/office/officeart/2005/8/layout/vList3"/>
    <dgm:cxn modelId="{2DFD4EF7-974E-476C-8DB8-625307B452EE}" type="presOf" srcId="{B5F5D465-2C64-49D9-BFC8-D6323369845E}" destId="{A8AAB251-2B3E-42D2-BAAF-AA0375051DEA}" srcOrd="0" destOrd="0" presId="urn:microsoft.com/office/officeart/2005/8/layout/vList3"/>
    <dgm:cxn modelId="{2E845792-B449-47F2-8B71-E93DDB7FF61E}" type="presParOf" srcId="{FE99074E-1120-439B-889E-2B5E41E282AC}" destId="{89D44007-753A-438F-AC19-34046AEBDB0D}" srcOrd="0" destOrd="0" presId="urn:microsoft.com/office/officeart/2005/8/layout/vList3"/>
    <dgm:cxn modelId="{9D21C680-80D4-4A59-A69B-3198DB26EA2F}" type="presParOf" srcId="{89D44007-753A-438F-AC19-34046AEBDB0D}" destId="{BCEB97EF-7618-4598-B61E-F85258355E0B}" srcOrd="0" destOrd="0" presId="urn:microsoft.com/office/officeart/2005/8/layout/vList3"/>
    <dgm:cxn modelId="{42D9994A-E79C-4B12-ABAC-9F732D465CAC}" type="presParOf" srcId="{89D44007-753A-438F-AC19-34046AEBDB0D}" destId="{6288FFA8-07A4-4AAC-B4FA-C0AD7792B899}" srcOrd="1" destOrd="0" presId="urn:microsoft.com/office/officeart/2005/8/layout/vList3"/>
    <dgm:cxn modelId="{0F3B0116-28F0-4339-83AE-65D30C883FC2}" type="presParOf" srcId="{FE99074E-1120-439B-889E-2B5E41E282AC}" destId="{37BE0311-ECD4-42C0-BBFE-01843D8A2665}" srcOrd="1" destOrd="0" presId="urn:microsoft.com/office/officeart/2005/8/layout/vList3"/>
    <dgm:cxn modelId="{6AAA6FC0-EEE2-4BB3-BFE4-E93F05582FE2}" type="presParOf" srcId="{FE99074E-1120-439B-889E-2B5E41E282AC}" destId="{53445095-D6DE-46D1-BE9E-9EA2DEB26A6F}" srcOrd="2" destOrd="0" presId="urn:microsoft.com/office/officeart/2005/8/layout/vList3"/>
    <dgm:cxn modelId="{F7179B63-E8D2-4ADC-B0E9-007EB9ECF68D}" type="presParOf" srcId="{53445095-D6DE-46D1-BE9E-9EA2DEB26A6F}" destId="{5E2477E1-968A-487C-90C0-C9858B0F73BC}" srcOrd="0" destOrd="0" presId="urn:microsoft.com/office/officeart/2005/8/layout/vList3"/>
    <dgm:cxn modelId="{76602693-48ED-4273-8BEA-E938598B4A30}" type="presParOf" srcId="{53445095-D6DE-46D1-BE9E-9EA2DEB26A6F}" destId="{20FB6B7B-7DDF-40CC-950F-7427AA9836E5}" srcOrd="1" destOrd="0" presId="urn:microsoft.com/office/officeart/2005/8/layout/vList3"/>
    <dgm:cxn modelId="{D27A1841-FAC9-4B1A-871E-3E0CE65E28CF}" type="presParOf" srcId="{FE99074E-1120-439B-889E-2B5E41E282AC}" destId="{8AEB7F38-A77D-423B-8DE1-7B0047EC9FD1}" srcOrd="3" destOrd="0" presId="urn:microsoft.com/office/officeart/2005/8/layout/vList3"/>
    <dgm:cxn modelId="{ABD8E535-5BFE-419E-88D6-3D0E2C9E867E}" type="presParOf" srcId="{FE99074E-1120-439B-889E-2B5E41E282AC}" destId="{00094595-12FF-43B7-B50B-2CF96F09A1BD}" srcOrd="4" destOrd="0" presId="urn:microsoft.com/office/officeart/2005/8/layout/vList3"/>
    <dgm:cxn modelId="{B24CED73-A64C-4129-9AB3-8B2AE07A7384}" type="presParOf" srcId="{00094595-12FF-43B7-B50B-2CF96F09A1BD}" destId="{F183B950-A9DD-44EC-903F-CE9B0D51A928}" srcOrd="0" destOrd="0" presId="urn:microsoft.com/office/officeart/2005/8/layout/vList3"/>
    <dgm:cxn modelId="{3579706E-2060-413D-A244-0730D8181FEE}" type="presParOf" srcId="{00094595-12FF-43B7-B50B-2CF96F09A1BD}" destId="{A8AAB251-2B3E-42D2-BAAF-AA0375051DEA}" srcOrd="1" destOrd="0" presId="urn:microsoft.com/office/officeart/2005/8/layout/vList3"/>
    <dgm:cxn modelId="{23291DFF-3247-4360-8927-56C71F05F869}" type="presParOf" srcId="{FE99074E-1120-439B-889E-2B5E41E282AC}" destId="{237B6AB0-2DD7-4877-8BCC-176175532BC7}" srcOrd="5" destOrd="0" presId="urn:microsoft.com/office/officeart/2005/8/layout/vList3"/>
    <dgm:cxn modelId="{B1CC9A56-2E8B-408A-B64D-26CB321B5836}" type="presParOf" srcId="{FE99074E-1120-439B-889E-2B5E41E282AC}" destId="{ED4D9334-A3F1-4817-9F0E-BAEFC92066E7}" srcOrd="6" destOrd="0" presId="urn:microsoft.com/office/officeart/2005/8/layout/vList3"/>
    <dgm:cxn modelId="{72C230D6-3F01-4F14-B296-9DD5430F2E26}" type="presParOf" srcId="{ED4D9334-A3F1-4817-9F0E-BAEFC92066E7}" destId="{A6B86026-467C-420B-B80A-B7CDBBB91A36}" srcOrd="0" destOrd="0" presId="urn:microsoft.com/office/officeart/2005/8/layout/vList3"/>
    <dgm:cxn modelId="{9CF48791-ED45-4A21-9A93-D2DBEAA41346}" type="presParOf" srcId="{ED4D9334-A3F1-4817-9F0E-BAEFC92066E7}" destId="{9D2C0AE1-7B1E-4639-B53B-DD773EF1593C}" srcOrd="1" destOrd="0" presId="urn:microsoft.com/office/officeart/2005/8/layout/vList3"/>
    <dgm:cxn modelId="{8863F544-785F-4A93-B76A-7B86A6124626}" type="presParOf" srcId="{FE99074E-1120-439B-889E-2B5E41E282AC}" destId="{5A187F68-E7EC-4711-BFC9-7183351C5CEA}" srcOrd="7" destOrd="0" presId="urn:microsoft.com/office/officeart/2005/8/layout/vList3"/>
    <dgm:cxn modelId="{CC1C58F3-160A-490C-9200-114857842573}" type="presParOf" srcId="{FE99074E-1120-439B-889E-2B5E41E282AC}" destId="{AE2B4AEF-9940-4820-848F-C38E9332AB9E}" srcOrd="8" destOrd="0" presId="urn:microsoft.com/office/officeart/2005/8/layout/vList3"/>
    <dgm:cxn modelId="{4CEAAE3B-11CF-4D6F-AC8E-D5D894959EC3}" type="presParOf" srcId="{AE2B4AEF-9940-4820-848F-C38E9332AB9E}" destId="{A297EDB9-C3F3-48C0-81F7-B10AE5B6DB98}" srcOrd="0" destOrd="0" presId="urn:microsoft.com/office/officeart/2005/8/layout/vList3"/>
    <dgm:cxn modelId="{CF185E74-D552-4D93-A9D1-32D5928453F3}" type="presParOf" srcId="{AE2B4AEF-9940-4820-848F-C38E9332AB9E}" destId="{4FDD0A15-3966-4DB2-9E7A-04F314C5C6C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436FE-B953-422E-9800-FADCDECDC2C0}">
      <dsp:nvSpPr>
        <dsp:cNvPr id="0" name=""/>
        <dsp:cNvSpPr/>
      </dsp:nvSpPr>
      <dsp:spPr>
        <a:xfrm>
          <a:off x="643565" y="0"/>
          <a:ext cx="7467229" cy="397478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B0233-3692-4A31-A487-75D1DD671718}">
      <dsp:nvSpPr>
        <dsp:cNvPr id="0" name=""/>
        <dsp:cNvSpPr/>
      </dsp:nvSpPr>
      <dsp:spPr>
        <a:xfrm>
          <a:off x="0" y="1192435"/>
          <a:ext cx="2635492" cy="1589914"/>
        </a:xfrm>
        <a:prstGeom prst="roundRect">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Digitalisert innmelding </a:t>
          </a:r>
        </a:p>
        <a:p>
          <a:pPr marL="0" lvl="0" indent="0" algn="ctr" defTabSz="533400">
            <a:lnSpc>
              <a:spcPct val="90000"/>
            </a:lnSpc>
            <a:spcBef>
              <a:spcPct val="0"/>
            </a:spcBef>
            <a:spcAft>
              <a:spcPct val="35000"/>
            </a:spcAft>
            <a:buNone/>
          </a:pPr>
          <a:r>
            <a:rPr lang="nb-NO" sz="1200" b="1" kern="1200" dirty="0"/>
            <a:t>Tidkrevende saksbehandling </a:t>
          </a:r>
        </a:p>
        <a:p>
          <a:pPr marL="0" lvl="0" indent="0" algn="ctr" defTabSz="533400">
            <a:lnSpc>
              <a:spcPct val="90000"/>
            </a:lnSpc>
            <a:spcBef>
              <a:spcPct val="0"/>
            </a:spcBef>
            <a:spcAft>
              <a:spcPct val="35000"/>
            </a:spcAft>
            <a:buNone/>
          </a:pPr>
          <a:r>
            <a:rPr lang="nb-NO" sz="1200" b="1" kern="1200" dirty="0" err="1"/>
            <a:t>Suboptimal</a:t>
          </a:r>
          <a:r>
            <a:rPr lang="nb-NO" sz="1200" b="1" kern="1200" dirty="0"/>
            <a:t> visning av planer i kart</a:t>
          </a:r>
        </a:p>
      </dsp:txBody>
      <dsp:txXfrm>
        <a:off x="77613" y="1270048"/>
        <a:ext cx="2480266" cy="1434688"/>
      </dsp:txXfrm>
    </dsp:sp>
    <dsp:sp modelId="{7AE929D0-1C55-4CB4-84DF-406197F0C68B}">
      <dsp:nvSpPr>
        <dsp:cNvPr id="0" name=""/>
        <dsp:cNvSpPr/>
      </dsp:nvSpPr>
      <dsp:spPr>
        <a:xfrm>
          <a:off x="3074741" y="1192435"/>
          <a:ext cx="2635492" cy="1589914"/>
        </a:xfrm>
        <a:prstGeom prst="roundRect">
          <a:avLst/>
        </a:prstGeom>
        <a:solidFill>
          <a:schemeClr val="accent5">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Kartlagt nåsituasjon</a:t>
          </a:r>
        </a:p>
        <a:p>
          <a:pPr marL="0" lvl="0" indent="0" algn="ctr" defTabSz="533400">
            <a:lnSpc>
              <a:spcPct val="90000"/>
            </a:lnSpc>
            <a:spcBef>
              <a:spcPct val="0"/>
            </a:spcBef>
            <a:spcAft>
              <a:spcPct val="35000"/>
            </a:spcAft>
            <a:buNone/>
          </a:pPr>
          <a:r>
            <a:rPr lang="nb-NO" sz="1200" b="1" kern="1200" dirty="0"/>
            <a:t>Intervjuer med brukere</a:t>
          </a:r>
        </a:p>
        <a:p>
          <a:pPr marL="0" lvl="0" indent="0" algn="ctr" defTabSz="533400">
            <a:lnSpc>
              <a:spcPct val="90000"/>
            </a:lnSpc>
            <a:spcBef>
              <a:spcPct val="0"/>
            </a:spcBef>
            <a:spcAft>
              <a:spcPct val="35000"/>
            </a:spcAft>
            <a:buNone/>
          </a:pPr>
          <a:r>
            <a:rPr lang="nb-NO" sz="1200" b="1" kern="1200" dirty="0"/>
            <a:t>Identifisert krav</a:t>
          </a:r>
        </a:p>
        <a:p>
          <a:pPr marL="0" lvl="0" indent="0" algn="ctr" defTabSz="533400">
            <a:lnSpc>
              <a:spcPct val="90000"/>
            </a:lnSpc>
            <a:spcBef>
              <a:spcPct val="0"/>
            </a:spcBef>
            <a:spcAft>
              <a:spcPct val="35000"/>
            </a:spcAft>
            <a:buNone/>
          </a:pPr>
          <a:r>
            <a:rPr lang="nb-NO" sz="1200" b="1" kern="1200" dirty="0"/>
            <a:t>Laget brukerhistorier</a:t>
          </a:r>
        </a:p>
      </dsp:txBody>
      <dsp:txXfrm>
        <a:off x="3152354" y="1270048"/>
        <a:ext cx="2480266" cy="1434688"/>
      </dsp:txXfrm>
    </dsp:sp>
    <dsp:sp modelId="{11B01853-040F-4E9E-8F13-7C6CC656CEA9}">
      <dsp:nvSpPr>
        <dsp:cNvPr id="0" name=""/>
        <dsp:cNvSpPr/>
      </dsp:nvSpPr>
      <dsp:spPr>
        <a:xfrm>
          <a:off x="6149483" y="1192435"/>
          <a:ext cx="2635492" cy="1589914"/>
        </a:xfrm>
        <a:prstGeom prst="roundRect">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charset="0"/>
            <a:buNone/>
          </a:pPr>
          <a:r>
            <a:rPr lang="nb-NO" sz="1200" b="1" kern="1200" dirty="0">
              <a:cs typeface="ＭＳ Ｐゴシック" charset="-128"/>
            </a:rPr>
            <a:t>Felles portal</a:t>
          </a:r>
        </a:p>
        <a:p>
          <a:pPr marL="0" lvl="0" indent="0" algn="ctr" defTabSz="533400">
            <a:lnSpc>
              <a:spcPct val="90000"/>
            </a:lnSpc>
            <a:spcBef>
              <a:spcPct val="0"/>
            </a:spcBef>
            <a:spcAft>
              <a:spcPct val="35000"/>
            </a:spcAft>
            <a:buFont typeface="Arial" charset="0"/>
            <a:buNone/>
          </a:pPr>
          <a:r>
            <a:rPr lang="nb-NO" sz="1200" b="1" kern="1200" dirty="0">
              <a:cs typeface="ＭＳ Ｐゴシック" charset="-128"/>
            </a:rPr>
            <a:t>Sikker innlogging</a:t>
          </a:r>
        </a:p>
        <a:p>
          <a:pPr marL="0" lvl="0" indent="0" algn="ctr" defTabSz="533400">
            <a:lnSpc>
              <a:spcPct val="90000"/>
            </a:lnSpc>
            <a:spcBef>
              <a:spcPct val="0"/>
            </a:spcBef>
            <a:spcAft>
              <a:spcPct val="35000"/>
            </a:spcAft>
            <a:buFont typeface="Arial" charset="0"/>
            <a:buNone/>
          </a:pPr>
          <a:r>
            <a:rPr lang="nb-NO" sz="1200" b="1" kern="1200" dirty="0">
              <a:cs typeface="ＭＳ Ｐゴシック" charset="-128"/>
            </a:rPr>
            <a:t>Arkivløsning</a:t>
          </a:r>
        </a:p>
        <a:p>
          <a:pPr marL="0" lvl="0" indent="0" algn="ctr" defTabSz="533400">
            <a:lnSpc>
              <a:spcPct val="90000"/>
            </a:lnSpc>
            <a:spcBef>
              <a:spcPct val="0"/>
            </a:spcBef>
            <a:spcAft>
              <a:spcPct val="35000"/>
            </a:spcAft>
            <a:buFont typeface="Arial" charset="0"/>
            <a:buNone/>
          </a:pPr>
          <a:r>
            <a:rPr lang="nb-NO" sz="1200" b="1" kern="1200" dirty="0">
              <a:cs typeface="ＭＳ Ｐゴシック" charset="-128"/>
            </a:rPr>
            <a:t>Oppslagsverk - lett tilgjengelig</a:t>
          </a:r>
        </a:p>
        <a:p>
          <a:pPr marL="0" lvl="0" indent="0" algn="ctr" defTabSz="533400">
            <a:lnSpc>
              <a:spcPct val="90000"/>
            </a:lnSpc>
            <a:spcBef>
              <a:spcPct val="0"/>
            </a:spcBef>
            <a:spcAft>
              <a:spcPct val="35000"/>
            </a:spcAft>
            <a:buFont typeface="Arial" charset="0"/>
            <a:buNone/>
          </a:pPr>
          <a:r>
            <a:rPr lang="nb-NO" sz="1200" b="1" kern="1200" dirty="0">
              <a:cs typeface="ＭＳ Ｐゴシック" charset="-128"/>
            </a:rPr>
            <a:t>Intuitivt kart</a:t>
          </a:r>
          <a:endParaRPr lang="nb-NO" sz="1200" b="1" kern="1200" dirty="0"/>
        </a:p>
      </dsp:txBody>
      <dsp:txXfrm>
        <a:off x="6227096" y="1270048"/>
        <a:ext cx="2480266" cy="143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575BF-4F30-4F55-A949-6DE8A94F3372}">
      <dsp:nvSpPr>
        <dsp:cNvPr id="0" name=""/>
        <dsp:cNvSpPr/>
      </dsp:nvSpPr>
      <dsp:spPr>
        <a:xfrm>
          <a:off x="10674" y="0"/>
          <a:ext cx="1411527" cy="196576"/>
        </a:xfrm>
        <a:prstGeom prst="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kern="1200" dirty="0"/>
            <a:t>OD</a:t>
          </a:r>
        </a:p>
      </dsp:txBody>
      <dsp:txXfrm>
        <a:off x="10674" y="0"/>
        <a:ext cx="1411527" cy="196576"/>
      </dsp:txXfrm>
    </dsp:sp>
    <dsp:sp modelId="{CADBFE9F-AE40-4C7F-B294-E325EB8BCFC6}">
      <dsp:nvSpPr>
        <dsp:cNvPr id="0" name=""/>
        <dsp:cNvSpPr/>
      </dsp:nvSpPr>
      <dsp:spPr>
        <a:xfrm>
          <a:off x="10674" y="196576"/>
          <a:ext cx="1411527" cy="362453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Mer automatisert saksbehandling</a:t>
          </a:r>
          <a:br>
            <a:rPr lang="nb-NO" sz="1400" kern="1200" dirty="0">
              <a:latin typeface="Calibri"/>
              <a:cs typeface="Calibri"/>
            </a:rPr>
          </a:br>
          <a:endParaRPr lang="nb-NO" sz="1400" kern="1200" dirty="0">
            <a:latin typeface="Calibri"/>
            <a:cs typeface="Calibri"/>
          </a:endParaRPr>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Bedre statistikk</a:t>
          </a:r>
          <a:br>
            <a:rPr lang="nb-NO" sz="1400" kern="1200" dirty="0">
              <a:latin typeface="Calibri"/>
              <a:cs typeface="Calibri"/>
            </a:rPr>
          </a:br>
          <a:endParaRPr lang="nb-NO" sz="1400" kern="1200" dirty="0">
            <a:latin typeface="Calibri"/>
            <a:cs typeface="Calibri"/>
          </a:endParaRPr>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Raskere oversikt</a:t>
          </a:r>
          <a:br>
            <a:rPr lang="nb-NO" sz="1400" kern="1200" dirty="0">
              <a:latin typeface="Calibri"/>
              <a:cs typeface="Calibri"/>
            </a:rPr>
          </a:br>
          <a:endParaRPr lang="nb-NO" sz="1400" kern="1200" dirty="0">
            <a:latin typeface="Calibri"/>
            <a:cs typeface="Calibri"/>
          </a:endParaRPr>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Kommunisere med andre brukere i systemet</a:t>
          </a:r>
        </a:p>
      </dsp:txBody>
      <dsp:txXfrm>
        <a:off x="10674" y="196576"/>
        <a:ext cx="1411527" cy="3624536"/>
      </dsp:txXfrm>
    </dsp:sp>
    <dsp:sp modelId="{FE544DE9-5E8A-4A62-90A5-1347B788CAE6}">
      <dsp:nvSpPr>
        <dsp:cNvPr id="0" name=""/>
        <dsp:cNvSpPr/>
      </dsp:nvSpPr>
      <dsp:spPr>
        <a:xfrm>
          <a:off x="1619816" y="0"/>
          <a:ext cx="1411527" cy="196576"/>
        </a:xfrm>
        <a:prstGeom prst="rect">
          <a:avLst/>
        </a:prstGeom>
        <a:gradFill rotWithShape="0">
          <a:gsLst>
            <a:gs pos="0">
              <a:schemeClr val="accent3">
                <a:shade val="80000"/>
                <a:hueOff val="28044"/>
                <a:satOff val="-9760"/>
                <a:lumOff val="9383"/>
                <a:alphaOff val="0"/>
                <a:tint val="100000"/>
                <a:shade val="100000"/>
                <a:satMod val="130000"/>
              </a:schemeClr>
            </a:gs>
            <a:gs pos="100000">
              <a:schemeClr val="accent3">
                <a:shade val="80000"/>
                <a:hueOff val="28044"/>
                <a:satOff val="-9760"/>
                <a:lumOff val="938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b-NO" sz="1200" kern="1200" dirty="0"/>
            <a:t>Andre myndigheter</a:t>
          </a:r>
        </a:p>
      </dsp:txBody>
      <dsp:txXfrm>
        <a:off x="1619816" y="0"/>
        <a:ext cx="1411527" cy="196576"/>
      </dsp:txXfrm>
    </dsp:sp>
    <dsp:sp modelId="{712C5D81-F4C0-4FC3-B72A-7CE550C9B5A1}">
      <dsp:nvSpPr>
        <dsp:cNvPr id="0" name=""/>
        <dsp:cNvSpPr/>
      </dsp:nvSpPr>
      <dsp:spPr>
        <a:xfrm>
          <a:off x="1619816" y="196576"/>
          <a:ext cx="1411527" cy="362453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Enklere å vurdere seismisk aktivitet opp mot perioder og områder med fiske og gyting</a:t>
          </a:r>
          <a:br>
            <a:rPr lang="nb-NO" sz="1400" kern="1200" dirty="0">
              <a:latin typeface="Calibri"/>
              <a:cs typeface="Calibri"/>
            </a:rPr>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Bedre oversikt</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latin typeface="Calibri"/>
              <a:cs typeface="Calibri"/>
            </a:rPr>
            <a:t>Kommunisere med andre brukere i systemet</a:t>
          </a:r>
          <a:br>
            <a:rPr lang="nb-NO" sz="1400" kern="1200" dirty="0">
              <a:latin typeface="Calibri"/>
              <a:cs typeface="Calibri"/>
            </a:rPr>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Posisjonsdata</a:t>
          </a:r>
        </a:p>
      </dsp:txBody>
      <dsp:txXfrm>
        <a:off x="1619816" y="196576"/>
        <a:ext cx="1411527" cy="3624536"/>
      </dsp:txXfrm>
    </dsp:sp>
    <dsp:sp modelId="{5F8FDAE5-FC0A-413B-8DC2-E9D1F5D5FDF9}">
      <dsp:nvSpPr>
        <dsp:cNvPr id="0" name=""/>
        <dsp:cNvSpPr/>
      </dsp:nvSpPr>
      <dsp:spPr>
        <a:xfrm>
          <a:off x="3228958" y="0"/>
          <a:ext cx="1411527" cy="196576"/>
        </a:xfrm>
        <a:prstGeom prst="rect">
          <a:avLst/>
        </a:prstGeom>
        <a:gradFill rotWithShape="0">
          <a:gsLst>
            <a:gs pos="0">
              <a:schemeClr val="accent3">
                <a:shade val="80000"/>
                <a:hueOff val="56087"/>
                <a:satOff val="-19520"/>
                <a:lumOff val="18767"/>
                <a:alphaOff val="0"/>
                <a:tint val="100000"/>
                <a:shade val="100000"/>
                <a:satMod val="130000"/>
              </a:schemeClr>
            </a:gs>
            <a:gs pos="100000">
              <a:schemeClr val="accent3">
                <a:shade val="80000"/>
                <a:hueOff val="56087"/>
                <a:satOff val="-19520"/>
                <a:lumOff val="1876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kern="1200" dirty="0"/>
            <a:t>Selskapene</a:t>
          </a:r>
        </a:p>
      </dsp:txBody>
      <dsp:txXfrm>
        <a:off x="3228958" y="0"/>
        <a:ext cx="1411527" cy="196576"/>
      </dsp:txXfrm>
    </dsp:sp>
    <dsp:sp modelId="{FCBE837B-873F-48AC-B7CF-AA7C3B51F2B1}">
      <dsp:nvSpPr>
        <dsp:cNvPr id="0" name=""/>
        <dsp:cNvSpPr/>
      </dsp:nvSpPr>
      <dsp:spPr>
        <a:xfrm>
          <a:off x="3228958" y="196576"/>
          <a:ext cx="1411527" cy="362453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Enklere innmelding av undersøkelser</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Bedre visning i kart</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Rask oversikt over godkjente FK</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Bedre kontroll med FK-rapporter og dagbok</a:t>
          </a:r>
        </a:p>
      </dsp:txBody>
      <dsp:txXfrm>
        <a:off x="3228958" y="196576"/>
        <a:ext cx="1411527" cy="3624536"/>
      </dsp:txXfrm>
    </dsp:sp>
    <dsp:sp modelId="{C4B235FD-88E9-4040-BDEC-6AADA7B41CDD}">
      <dsp:nvSpPr>
        <dsp:cNvPr id="0" name=""/>
        <dsp:cNvSpPr/>
      </dsp:nvSpPr>
      <dsp:spPr>
        <a:xfrm>
          <a:off x="4838100" y="0"/>
          <a:ext cx="1411527" cy="196576"/>
        </a:xfrm>
        <a:prstGeom prst="rect">
          <a:avLst/>
        </a:prstGeom>
        <a:gradFill rotWithShape="0">
          <a:gsLst>
            <a:gs pos="0">
              <a:schemeClr val="accent3">
                <a:shade val="80000"/>
                <a:hueOff val="84131"/>
                <a:satOff val="-29279"/>
                <a:lumOff val="28150"/>
                <a:alphaOff val="0"/>
                <a:tint val="100000"/>
                <a:shade val="100000"/>
                <a:satMod val="130000"/>
              </a:schemeClr>
            </a:gs>
            <a:gs pos="100000">
              <a:schemeClr val="accent3">
                <a:shade val="80000"/>
                <a:hueOff val="84131"/>
                <a:satOff val="-29279"/>
                <a:lumOff val="2815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SzPct val="79000"/>
            <a:buFont typeface="Arial" panose="020B0604020202020204" pitchFamily="34" charset="0"/>
            <a:buNone/>
          </a:pPr>
          <a:r>
            <a:rPr lang="nb-NO" sz="1400" kern="1200" dirty="0"/>
            <a:t>Fiskerikyndige</a:t>
          </a:r>
        </a:p>
      </dsp:txBody>
      <dsp:txXfrm>
        <a:off x="4838100" y="0"/>
        <a:ext cx="1411527" cy="196576"/>
      </dsp:txXfrm>
    </dsp:sp>
    <dsp:sp modelId="{A7DE16D3-7D2A-47D7-9A3F-C56B43B75E15}">
      <dsp:nvSpPr>
        <dsp:cNvPr id="0" name=""/>
        <dsp:cNvSpPr/>
      </dsp:nvSpPr>
      <dsp:spPr>
        <a:xfrm>
          <a:off x="4838100" y="196576"/>
          <a:ext cx="1411527" cy="362453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Oversikt over jobbene</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Logge direkte i saken</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Logge i sanntid</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Oversikt over antall dager</a:t>
          </a:r>
        </a:p>
      </dsp:txBody>
      <dsp:txXfrm>
        <a:off x="4838100" y="196576"/>
        <a:ext cx="1411527" cy="3624536"/>
      </dsp:txXfrm>
    </dsp:sp>
    <dsp:sp modelId="{A693C948-A8AE-44AB-BCD1-9696F037E8BB}">
      <dsp:nvSpPr>
        <dsp:cNvPr id="0" name=""/>
        <dsp:cNvSpPr/>
      </dsp:nvSpPr>
      <dsp:spPr>
        <a:xfrm>
          <a:off x="6457917" y="-6046"/>
          <a:ext cx="1412907" cy="168817"/>
        </a:xfrm>
        <a:prstGeom prst="rect">
          <a:avLst/>
        </a:prstGeom>
        <a:gradFill rotWithShape="0">
          <a:gsLst>
            <a:gs pos="0">
              <a:schemeClr val="accent3">
                <a:shade val="80000"/>
                <a:hueOff val="112175"/>
                <a:satOff val="-39039"/>
                <a:lumOff val="37533"/>
                <a:alphaOff val="0"/>
                <a:tint val="100000"/>
                <a:shade val="100000"/>
                <a:satMod val="130000"/>
              </a:schemeClr>
            </a:gs>
            <a:gs pos="100000">
              <a:schemeClr val="accent3">
                <a:shade val="80000"/>
                <a:hueOff val="112175"/>
                <a:satOff val="-39039"/>
                <a:lumOff val="3753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kern="1200" dirty="0"/>
            <a:t>Generelt</a:t>
          </a:r>
        </a:p>
      </dsp:txBody>
      <dsp:txXfrm>
        <a:off x="6457917" y="-6046"/>
        <a:ext cx="1412907" cy="168817"/>
      </dsp:txXfrm>
    </dsp:sp>
    <dsp:sp modelId="{245AE9B2-59E0-4685-ADBC-A4BFF95918B3}">
      <dsp:nvSpPr>
        <dsp:cNvPr id="0" name=""/>
        <dsp:cNvSpPr/>
      </dsp:nvSpPr>
      <dsp:spPr>
        <a:xfrm>
          <a:off x="6447242" y="169446"/>
          <a:ext cx="1412907" cy="365771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Sikker innlogging</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Bedre kvalitet på dataene</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Enklere å følge saken</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err="1"/>
            <a:t>Predefinerte</a:t>
          </a:r>
          <a:r>
            <a:rPr lang="nb-NO" sz="1400" kern="1200" dirty="0"/>
            <a:t> felt</a:t>
          </a:r>
          <a:br>
            <a:rPr lang="nb-NO" sz="1400" kern="1200" dirty="0"/>
          </a:br>
          <a:endParaRPr lang="nb-NO" sz="1400" kern="1200" dirty="0"/>
        </a:p>
        <a:p>
          <a:pPr marL="114300" lvl="1" indent="-114300" algn="l" defTabSz="622300">
            <a:lnSpc>
              <a:spcPct val="90000"/>
            </a:lnSpc>
            <a:spcBef>
              <a:spcPct val="0"/>
            </a:spcBef>
            <a:spcAft>
              <a:spcPct val="15000"/>
            </a:spcAft>
            <a:buSzPct val="79000"/>
            <a:buFont typeface="Arial" panose="020B0604020202020204" pitchFamily="34" charset="0"/>
            <a:buChar char="•"/>
          </a:pPr>
          <a:r>
            <a:rPr lang="nb-NO" sz="1400" kern="1200" dirty="0"/>
            <a:t>Relevant info hentes fra databaser</a:t>
          </a:r>
        </a:p>
      </dsp:txBody>
      <dsp:txXfrm>
        <a:off x="6447242" y="169446"/>
        <a:ext cx="1412907" cy="365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8FFA8-07A4-4AAC-B4FA-C0AD7792B899}">
      <dsp:nvSpPr>
        <dsp:cNvPr id="0" name=""/>
        <dsp:cNvSpPr/>
      </dsp:nvSpPr>
      <dsp:spPr>
        <a:xfrm rot="10800000">
          <a:off x="1586937" y="2080"/>
          <a:ext cx="5746238" cy="558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198" tIns="45720" rIns="85344" bIns="45720" numCol="1" spcCol="1270" anchor="ctr" anchorCtr="0">
          <a:noAutofit/>
        </a:bodyPr>
        <a:lstStyle/>
        <a:p>
          <a:pPr marL="0" lvl="0" indent="0" algn="l" defTabSz="533400">
            <a:lnSpc>
              <a:spcPct val="90000"/>
            </a:lnSpc>
            <a:spcBef>
              <a:spcPct val="0"/>
            </a:spcBef>
            <a:spcAft>
              <a:spcPct val="35000"/>
            </a:spcAft>
            <a:buNone/>
          </a:pPr>
          <a:r>
            <a:rPr lang="nb-NO" sz="1200" b="1" kern="1200" dirty="0"/>
            <a:t>Lovverket (Petroleumsloven, Ressursforskriften)</a:t>
          </a:r>
        </a:p>
      </dsp:txBody>
      <dsp:txXfrm rot="10800000">
        <a:off x="1726514" y="2080"/>
        <a:ext cx="5606661" cy="558308"/>
      </dsp:txXfrm>
    </dsp:sp>
    <dsp:sp modelId="{BCEB97EF-7618-4598-B61E-F85258355E0B}">
      <dsp:nvSpPr>
        <dsp:cNvPr id="0" name=""/>
        <dsp:cNvSpPr/>
      </dsp:nvSpPr>
      <dsp:spPr>
        <a:xfrm>
          <a:off x="1307783" y="2080"/>
          <a:ext cx="558308" cy="5583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0FB6B7B-7DDF-40CC-950F-7427AA9836E5}">
      <dsp:nvSpPr>
        <dsp:cNvPr id="0" name=""/>
        <dsp:cNvSpPr/>
      </dsp:nvSpPr>
      <dsp:spPr>
        <a:xfrm rot="10800000">
          <a:off x="1586937" y="727047"/>
          <a:ext cx="5746238" cy="558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198" tIns="45720" rIns="85344" bIns="45720" numCol="1" spcCol="1270" anchor="ctr" anchorCtr="0">
          <a:noAutofit/>
        </a:bodyPr>
        <a:lstStyle/>
        <a:p>
          <a:pPr marL="0" lvl="0" indent="0" algn="l" defTabSz="533400">
            <a:lnSpc>
              <a:spcPct val="90000"/>
            </a:lnSpc>
            <a:spcBef>
              <a:spcPct val="0"/>
            </a:spcBef>
            <a:spcAft>
              <a:spcPct val="35000"/>
            </a:spcAft>
            <a:buNone/>
          </a:pPr>
          <a:r>
            <a:rPr lang="nb-NO" sz="1200" b="1" kern="1200"/>
            <a:t>NOARK 5 standarden for arkiv</a:t>
          </a:r>
          <a:endParaRPr lang="nb-NO" sz="1200" b="1" kern="1200" dirty="0"/>
        </a:p>
      </dsp:txBody>
      <dsp:txXfrm rot="10800000">
        <a:off x="1726514" y="727047"/>
        <a:ext cx="5606661" cy="558308"/>
      </dsp:txXfrm>
    </dsp:sp>
    <dsp:sp modelId="{5E2477E1-968A-487C-90C0-C9858B0F73BC}">
      <dsp:nvSpPr>
        <dsp:cNvPr id="0" name=""/>
        <dsp:cNvSpPr/>
      </dsp:nvSpPr>
      <dsp:spPr>
        <a:xfrm>
          <a:off x="1307783" y="727047"/>
          <a:ext cx="558308" cy="5583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8AAB251-2B3E-42D2-BAAF-AA0375051DEA}">
      <dsp:nvSpPr>
        <dsp:cNvPr id="0" name=""/>
        <dsp:cNvSpPr/>
      </dsp:nvSpPr>
      <dsp:spPr>
        <a:xfrm rot="10800000">
          <a:off x="1586937" y="1452014"/>
          <a:ext cx="5746238" cy="558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198" tIns="45720" rIns="85344" bIns="45720" numCol="1" spcCol="1270" anchor="ctr" anchorCtr="0">
          <a:noAutofit/>
        </a:bodyPr>
        <a:lstStyle/>
        <a:p>
          <a:pPr marL="0" lvl="0" indent="0" algn="l" defTabSz="533400">
            <a:lnSpc>
              <a:spcPct val="90000"/>
            </a:lnSpc>
            <a:spcBef>
              <a:spcPct val="0"/>
            </a:spcBef>
            <a:spcAft>
              <a:spcPct val="35000"/>
            </a:spcAft>
            <a:buNone/>
          </a:pPr>
          <a:r>
            <a:rPr lang="nb-NO" sz="1200" b="1" kern="1200" dirty="0"/>
            <a:t>Gjennomføring av seismiske undersøkelser på norsk kontinentalsokkel (veileder)</a:t>
          </a:r>
        </a:p>
      </dsp:txBody>
      <dsp:txXfrm rot="10800000">
        <a:off x="1726514" y="1452014"/>
        <a:ext cx="5606661" cy="558308"/>
      </dsp:txXfrm>
    </dsp:sp>
    <dsp:sp modelId="{F183B950-A9DD-44EC-903F-CE9B0D51A928}">
      <dsp:nvSpPr>
        <dsp:cNvPr id="0" name=""/>
        <dsp:cNvSpPr/>
      </dsp:nvSpPr>
      <dsp:spPr>
        <a:xfrm rot="5400000">
          <a:off x="1307783" y="1452014"/>
          <a:ext cx="558308" cy="5583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D2C0AE1-7B1E-4639-B53B-DD773EF1593C}">
      <dsp:nvSpPr>
        <dsp:cNvPr id="0" name=""/>
        <dsp:cNvSpPr/>
      </dsp:nvSpPr>
      <dsp:spPr>
        <a:xfrm rot="10800000">
          <a:off x="1586937" y="2176982"/>
          <a:ext cx="5746238" cy="558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198" tIns="45720" rIns="85344" bIns="45720" numCol="1" spcCol="1270" anchor="ctr" anchorCtr="0">
          <a:noAutofit/>
        </a:bodyPr>
        <a:lstStyle/>
        <a:p>
          <a:pPr marL="0" lvl="0" indent="0" algn="l" defTabSz="533400">
            <a:lnSpc>
              <a:spcPct val="90000"/>
            </a:lnSpc>
            <a:spcBef>
              <a:spcPct val="0"/>
            </a:spcBef>
            <a:spcAft>
              <a:spcPct val="35000"/>
            </a:spcAft>
            <a:buNone/>
          </a:pPr>
          <a:r>
            <a:rPr lang="nb-NO" sz="1200" b="1" kern="1200"/>
            <a:t>Rapportering av seismiske data (Yellow Book) </a:t>
          </a:r>
          <a:endParaRPr lang="nb-NO" sz="1200" b="1" kern="1200" dirty="0"/>
        </a:p>
      </dsp:txBody>
      <dsp:txXfrm rot="10800000">
        <a:off x="1726514" y="2176982"/>
        <a:ext cx="5606661" cy="558308"/>
      </dsp:txXfrm>
    </dsp:sp>
    <dsp:sp modelId="{A6B86026-467C-420B-B80A-B7CDBBB91A36}">
      <dsp:nvSpPr>
        <dsp:cNvPr id="0" name=""/>
        <dsp:cNvSpPr/>
      </dsp:nvSpPr>
      <dsp:spPr>
        <a:xfrm>
          <a:off x="1307783" y="2176982"/>
          <a:ext cx="558308" cy="55830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DD0A15-3966-4DB2-9E7A-04F314C5C6C2}">
      <dsp:nvSpPr>
        <dsp:cNvPr id="0" name=""/>
        <dsp:cNvSpPr/>
      </dsp:nvSpPr>
      <dsp:spPr>
        <a:xfrm rot="10800000">
          <a:off x="1586937" y="2901949"/>
          <a:ext cx="5746238" cy="558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198" tIns="45720" rIns="85344" bIns="45720" numCol="1" spcCol="1270" anchor="ctr" anchorCtr="0">
          <a:noAutofit/>
        </a:bodyPr>
        <a:lstStyle/>
        <a:p>
          <a:pPr marL="0" lvl="0" indent="0" algn="l" defTabSz="533400">
            <a:lnSpc>
              <a:spcPct val="90000"/>
            </a:lnSpc>
            <a:spcBef>
              <a:spcPct val="0"/>
            </a:spcBef>
            <a:spcAft>
              <a:spcPct val="35000"/>
            </a:spcAft>
            <a:buNone/>
          </a:pPr>
          <a:r>
            <a:rPr lang="nb-NO" sz="1200" b="1" kern="1200"/>
            <a:t>Manual for fiskerikyndig person…</a:t>
          </a:r>
          <a:endParaRPr lang="nb-NO" sz="1200" b="1" kern="1200" dirty="0"/>
        </a:p>
      </dsp:txBody>
      <dsp:txXfrm rot="10800000">
        <a:off x="1726514" y="2901949"/>
        <a:ext cx="5606661" cy="558308"/>
      </dsp:txXfrm>
    </dsp:sp>
    <dsp:sp modelId="{A297EDB9-C3F3-48C0-81F7-B10AE5B6DB98}">
      <dsp:nvSpPr>
        <dsp:cNvPr id="0" name=""/>
        <dsp:cNvSpPr/>
      </dsp:nvSpPr>
      <dsp:spPr>
        <a:xfrm>
          <a:off x="1307783" y="2901949"/>
          <a:ext cx="558308" cy="5583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2BC3FD0-9F9E-7C4A-8360-726E4626C72E}" type="datetime1">
              <a:rPr lang="en-GB" smtClean="0"/>
              <a:pPr>
                <a:defRPr/>
              </a:pPr>
              <a:t>03/05/2019</a:t>
            </a:fld>
            <a:endParaRPr lang="en-GB" dirty="0"/>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A926F9D-67B3-3040-AC69-D202684669CA}" type="slidenum">
              <a:rPr lang="en-GB" smtClean="0"/>
              <a:pPr>
                <a:defRPr/>
              </a:pPr>
              <a:t>‹#›</a:t>
            </a:fld>
            <a:endParaRPr lang="en-GB" dirty="0"/>
          </a:p>
        </p:txBody>
      </p:sp>
    </p:spTree>
    <p:extLst>
      <p:ext uri="{BB962C8B-B14F-4D97-AF65-F5344CB8AC3E}">
        <p14:creationId xmlns:p14="http://schemas.microsoft.com/office/powerpoint/2010/main" val="1258588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noProof="0" dirty="0"/>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1B74513-C5EB-0940-8118-036119C14618}" type="datetime1">
              <a:rPr lang="en-GB" noProof="0" smtClean="0"/>
              <a:pPr>
                <a:defRPr/>
              </a:pPr>
              <a:t>03/05/2019</a:t>
            </a:fld>
            <a:endParaRPr lang="en-GB" noProof="0" dirty="0"/>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noProof="0" dirty="0" err="1"/>
              <a:t>Klikk</a:t>
            </a:r>
            <a:r>
              <a:rPr lang="en-GB" noProof="0" dirty="0"/>
              <a:t> for å </a:t>
            </a:r>
            <a:r>
              <a:rPr lang="en-GB" noProof="0" dirty="0" err="1"/>
              <a:t>redigere</a:t>
            </a:r>
            <a:r>
              <a:rPr lang="en-GB" noProof="0" dirty="0"/>
              <a:t> </a:t>
            </a:r>
            <a:r>
              <a:rPr lang="en-GB" noProof="0" dirty="0" err="1"/>
              <a:t>tekststiler</a:t>
            </a:r>
            <a:r>
              <a:rPr lang="en-GB" noProof="0" dirty="0"/>
              <a:t> i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noProof="0" dirty="0"/>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1C4E058-1AB9-C748-BF71-70DF2BAC2D76}" type="slidenum">
              <a:rPr lang="en-GB" noProof="0" smtClean="0"/>
              <a:pPr>
                <a:defRPr/>
              </a:pPr>
              <a:t>‹#›</a:t>
            </a:fld>
            <a:endParaRPr lang="en-GB" noProof="0" dirty="0"/>
          </a:p>
        </p:txBody>
      </p:sp>
    </p:spTree>
    <p:extLst>
      <p:ext uri="{BB962C8B-B14F-4D97-AF65-F5344CB8AC3E}">
        <p14:creationId xmlns:p14="http://schemas.microsoft.com/office/powerpoint/2010/main" val="124843067"/>
      </p:ext>
    </p:extLst>
  </p:cSld>
  <p:clrMap bg1="lt1" tx1="dk1" bg2="lt2" tx2="dk2" accent1="accent1" accent2="accent2" accent3="accent3" accent4="accent4" accent5="accent5" accent6="accent6" hlink="hlink" folHlink="folHlink"/>
  <p:hf hdr="0" ftr="0" dt="0"/>
  <p:notesStyle>
    <a:lvl1pPr algn="l" defTabSz="45717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170" algn="l" defTabSz="457170" rtl="0" fontAlgn="base">
      <a:spcBef>
        <a:spcPct val="30000"/>
      </a:spcBef>
      <a:spcAft>
        <a:spcPct val="0"/>
      </a:spcAft>
      <a:defRPr sz="1200" kern="1200">
        <a:solidFill>
          <a:schemeClr val="tx1"/>
        </a:solidFill>
        <a:latin typeface="+mn-lt"/>
        <a:ea typeface="ＭＳ Ｐゴシック" charset="-128"/>
        <a:cs typeface="ＭＳ Ｐゴシック" charset="-128"/>
      </a:defRPr>
    </a:lvl2pPr>
    <a:lvl3pPr marL="914339" algn="l" defTabSz="457170" rtl="0" fontAlgn="base">
      <a:spcBef>
        <a:spcPct val="30000"/>
      </a:spcBef>
      <a:spcAft>
        <a:spcPct val="0"/>
      </a:spcAft>
      <a:defRPr sz="1200" kern="1200">
        <a:solidFill>
          <a:schemeClr val="tx1"/>
        </a:solidFill>
        <a:latin typeface="+mn-lt"/>
        <a:ea typeface="ＭＳ Ｐゴシック" charset="-128"/>
        <a:cs typeface="ＭＳ Ｐゴシック" charset="-128"/>
      </a:defRPr>
    </a:lvl3pPr>
    <a:lvl4pPr marL="1371509" algn="l" defTabSz="457170" rtl="0" fontAlgn="base">
      <a:spcBef>
        <a:spcPct val="30000"/>
      </a:spcBef>
      <a:spcAft>
        <a:spcPct val="0"/>
      </a:spcAft>
      <a:defRPr sz="1200" kern="1200">
        <a:solidFill>
          <a:schemeClr val="tx1"/>
        </a:solidFill>
        <a:latin typeface="+mn-lt"/>
        <a:ea typeface="ＭＳ Ｐゴシック" charset="-128"/>
        <a:cs typeface="ＭＳ Ｐゴシック" charset="-128"/>
      </a:defRPr>
    </a:lvl4pPr>
    <a:lvl5pPr marL="1828678" algn="l" defTabSz="457170" rtl="0" fontAlgn="base">
      <a:spcBef>
        <a:spcPct val="30000"/>
      </a:spcBef>
      <a:spcAft>
        <a:spcPct val="0"/>
      </a:spcAft>
      <a:defRPr sz="1200" kern="1200">
        <a:solidFill>
          <a:schemeClr val="tx1"/>
        </a:solidFill>
        <a:latin typeface="+mn-lt"/>
        <a:ea typeface="ＭＳ Ｐゴシック" charset="-128"/>
        <a:cs typeface="ＭＳ Ｐゴシック" charset="-128"/>
      </a:defRPr>
    </a:lvl5pPr>
    <a:lvl6pPr marL="2285848" algn="l" defTabSz="457170" rtl="0" eaLnBrk="1" latinLnBrk="0" hangingPunct="1">
      <a:defRPr sz="1200" kern="1200">
        <a:solidFill>
          <a:schemeClr val="tx1"/>
        </a:solidFill>
        <a:latin typeface="+mn-lt"/>
        <a:ea typeface="+mn-ea"/>
        <a:cs typeface="+mn-cs"/>
      </a:defRPr>
    </a:lvl6pPr>
    <a:lvl7pPr marL="2743017" algn="l" defTabSz="457170" rtl="0" eaLnBrk="1" latinLnBrk="0" hangingPunct="1">
      <a:defRPr sz="1200" kern="1200">
        <a:solidFill>
          <a:schemeClr val="tx1"/>
        </a:solidFill>
        <a:latin typeface="+mn-lt"/>
        <a:ea typeface="+mn-ea"/>
        <a:cs typeface="+mn-cs"/>
      </a:defRPr>
    </a:lvl7pPr>
    <a:lvl8pPr marL="3200186" algn="l" defTabSz="457170" rtl="0" eaLnBrk="1" latinLnBrk="0" hangingPunct="1">
      <a:defRPr sz="1200" kern="1200">
        <a:solidFill>
          <a:schemeClr val="tx1"/>
        </a:solidFill>
        <a:latin typeface="+mn-lt"/>
        <a:ea typeface="+mn-ea"/>
        <a:cs typeface="+mn-cs"/>
      </a:defRPr>
    </a:lvl8pPr>
    <a:lvl9pPr marL="3657356" algn="l" defTabSz="4571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pPr marL="0" marR="0" lvl="0" indent="0" algn="l" defTabSz="457170" rtl="0" eaLnBrk="1" fontAlgn="base" latinLnBrk="0" hangingPunct="1">
              <a:lnSpc>
                <a:spcPct val="100000"/>
              </a:lnSpc>
              <a:spcBef>
                <a:spcPct val="30000"/>
              </a:spcBef>
              <a:spcAft>
                <a:spcPct val="0"/>
              </a:spcAft>
              <a:buClrTx/>
              <a:buSzTx/>
              <a:buFontTx/>
              <a:buNone/>
              <a:tabLst/>
              <a:defRPr/>
            </a:pPr>
            <a:r>
              <a:rPr lang="nb-NO" sz="1200" dirty="0">
                <a:cs typeface="ＭＳ Ｐゴシック" charset="-128"/>
              </a:rPr>
              <a:t>Nå er de to år siden vi lanserte ideen om nytt meldesystem i eget møte med Fiskeridirektoratet og Havforskningsinstituttet – på F&amp;S i Tromsø</a:t>
            </a:r>
          </a:p>
          <a:p>
            <a:pPr marL="0" marR="0" lvl="0" indent="0" algn="l" defTabSz="457170" rtl="0" eaLnBrk="1" fontAlgn="base" latinLnBrk="0" hangingPunct="1">
              <a:lnSpc>
                <a:spcPct val="100000"/>
              </a:lnSpc>
              <a:spcBef>
                <a:spcPct val="30000"/>
              </a:spcBef>
              <a:spcAft>
                <a:spcPct val="0"/>
              </a:spcAft>
              <a:buClrTx/>
              <a:buSzTx/>
              <a:buFontTx/>
              <a:buNone/>
              <a:tabLst/>
              <a:defRPr/>
            </a:pPr>
            <a:r>
              <a:rPr lang="nb-NO" sz="1200" dirty="0">
                <a:cs typeface="ＭＳ Ｐゴシック" charset="-128"/>
              </a:rPr>
              <a:t>I fjor fikk dere en gjennomgang av hva vi har lyst til å lage, og hvilke behov vi ønsker å dekke.</a:t>
            </a:r>
          </a:p>
          <a:p>
            <a:pPr marL="0" marR="0" lvl="0" indent="0" algn="l" defTabSz="457170" rtl="0" eaLnBrk="1" fontAlgn="base" latinLnBrk="0" hangingPunct="1">
              <a:lnSpc>
                <a:spcPct val="100000"/>
              </a:lnSpc>
              <a:spcBef>
                <a:spcPct val="30000"/>
              </a:spcBef>
              <a:spcAft>
                <a:spcPct val="0"/>
              </a:spcAft>
              <a:buClrTx/>
              <a:buSzTx/>
              <a:buFontTx/>
              <a:buNone/>
              <a:tabLst/>
              <a:defRPr/>
            </a:pPr>
            <a:r>
              <a:rPr lang="nb-NO" sz="1200" dirty="0">
                <a:cs typeface="ＭＳ Ｐゴシック" charset="-128"/>
              </a:rPr>
              <a:t>I dag skal jeg fortelle litt om hvordan vi jobber og hvor langt vi er kommet. Jeg kommer til å ta det litt generelt, siden jeg bare har ti minutter, men vi har fått lov til å bruke dette rommet her en stund etter at vi er ferdige for dagen, slik at de som ønsker mer detaljer, eller vil spørre om noe er velkommen til det da.  Ellen og jeg kommer til å være her.</a:t>
            </a:r>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nb-NO" smtClean="0"/>
              <a:pPr>
                <a:defRPr/>
              </a:pPr>
              <a:t>1</a:t>
            </a:fld>
            <a:endParaRPr lang="nb-NO" dirty="0"/>
          </a:p>
        </p:txBody>
      </p:sp>
    </p:spTree>
    <p:extLst>
      <p:ext uri="{BB962C8B-B14F-4D97-AF65-F5344CB8AC3E}">
        <p14:creationId xmlns:p14="http://schemas.microsoft.com/office/powerpoint/2010/main" val="33442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figuren illustrerer de ulike prosjektfasene</a:t>
            </a:r>
          </a:p>
          <a:p>
            <a:r>
              <a:rPr lang="nb-NO" dirty="0"/>
              <a:t>I forprosjektet har vi brukt mye tid på å innhente innspill og ut fra disse formulere krav til systemet</a:t>
            </a:r>
          </a:p>
          <a:p>
            <a:r>
              <a:rPr lang="nb-NO" dirty="0"/>
              <a:t>Finne en arbeidsform sammen med digitaliserings- og IT-folkene, og lage bakgrunnsmateriale for utvikling</a:t>
            </a:r>
          </a:p>
          <a:p>
            <a:endParaRPr lang="nb-NO" dirty="0"/>
          </a:p>
          <a:p>
            <a:r>
              <a:rPr lang="nb-NO" dirty="0"/>
              <a:t>Rekkefølge innmelding for selskapene, saksbehandlingsmodul og FK-modul</a:t>
            </a:r>
          </a:p>
          <a:p>
            <a:endParaRPr lang="nb-NO" dirty="0"/>
          </a:p>
          <a:p>
            <a:r>
              <a:rPr lang="nb-NO" dirty="0"/>
              <a:t>Etablerer arbeidsmetodikk</a:t>
            </a:r>
          </a:p>
          <a:p>
            <a:r>
              <a:rPr lang="nb-NO" dirty="0"/>
              <a:t>ID-Port etableres – benyttes også for TFO og RNB (felles innloggingssystem for hele OD)</a:t>
            </a:r>
          </a:p>
          <a:p>
            <a:r>
              <a:rPr lang="nb-NO" dirty="0"/>
              <a:t>Felles saksbehandlingssystem for framtidige digitaliseringsprosjekter (TFO,RNB)</a:t>
            </a:r>
          </a:p>
          <a:p>
            <a:r>
              <a:rPr lang="nb-NO" dirty="0"/>
              <a:t>Kobling direkte mot andre kilder (</a:t>
            </a:r>
            <a:r>
              <a:rPr lang="nb-NO" dirty="0" err="1"/>
              <a:t>f.eks</a:t>
            </a:r>
            <a:r>
              <a:rPr lang="nb-NO" dirty="0"/>
              <a:t> Skipsregisteret, Enhetsregister)</a:t>
            </a:r>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10</a:t>
            </a:fld>
            <a:endParaRPr lang="en-GB" noProof="0" dirty="0"/>
          </a:p>
        </p:txBody>
      </p:sp>
    </p:spTree>
    <p:extLst>
      <p:ext uri="{BB962C8B-B14F-4D97-AF65-F5344CB8AC3E}">
        <p14:creationId xmlns:p14="http://schemas.microsoft.com/office/powerpoint/2010/main" val="20013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Scrum</a:t>
            </a:r>
            <a:r>
              <a:rPr lang="nb-NO" dirty="0"/>
              <a:t>-metodikk: Bryter brukerhistoriene ned i mindre deler</a:t>
            </a:r>
          </a:p>
          <a:p>
            <a:pPr lvl="1"/>
            <a:r>
              <a:rPr lang="nb-NO" dirty="0"/>
              <a:t>Fordeler oppgavene i utviklerteamet</a:t>
            </a:r>
          </a:p>
          <a:p>
            <a:pPr lvl="1"/>
            <a:r>
              <a:rPr lang="nb-NO" dirty="0"/>
              <a:t>Prioritere rekkefølgen på oppgavene</a:t>
            </a:r>
          </a:p>
          <a:p>
            <a:r>
              <a:rPr lang="nb-NO" dirty="0"/>
              <a:t>Flere </a:t>
            </a:r>
            <a:r>
              <a:rPr lang="nb-NO" dirty="0" err="1"/>
              <a:t>releaser</a:t>
            </a:r>
            <a:endParaRPr lang="nb-NO" dirty="0"/>
          </a:p>
          <a:p>
            <a:pPr lvl="1"/>
            <a:r>
              <a:rPr lang="nb-NO" dirty="0"/>
              <a:t>Testing av hvert element etter hvert som det ferdigstilles</a:t>
            </a:r>
          </a:p>
          <a:p>
            <a:endParaRPr lang="nb-NO" dirty="0"/>
          </a:p>
          <a:p>
            <a:r>
              <a:rPr lang="nb-NO" dirty="0"/>
              <a:t>Stakeholders holdes i loopen</a:t>
            </a:r>
          </a:p>
          <a:p>
            <a:endParaRPr lang="nb-NO" dirty="0"/>
          </a:p>
          <a:p>
            <a:r>
              <a:rPr lang="nb-NO" dirty="0"/>
              <a:t>Så hva betyr dette for dere?</a:t>
            </a:r>
          </a:p>
          <a:p>
            <a:r>
              <a:rPr lang="nb-NO" dirty="0"/>
              <a:t>Det betyr at det ikke ramler et fiks ferdig nytt system ned i forvaltningen 1. januar 20020. Vi ser for oss at vi kan lansere nytt innmeldingsskjema allerede til høsten, og så kommer det flere og flere elementer etter hvert.</a:t>
            </a:r>
          </a:p>
          <a:p>
            <a:r>
              <a:rPr lang="nb-NO" dirty="0"/>
              <a:t>Vi passer på at dere slipper å forholde dere til mange små tekniske endringer, og </a:t>
            </a:r>
            <a:r>
              <a:rPr lang="nb-NO" dirty="0" err="1"/>
              <a:t>releaser</a:t>
            </a:r>
            <a:r>
              <a:rPr lang="nb-NO" dirty="0"/>
              <a:t> kun ting som oppleves som et element som «henger sammen» og som er nyttig. Vi jobber med å finne en form for å kommunisere ut hva som kommer og hvor vi er i prosessen, kanskje en nettside.</a:t>
            </a:r>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11</a:t>
            </a:fld>
            <a:endParaRPr lang="en-GB" noProof="0" dirty="0"/>
          </a:p>
        </p:txBody>
      </p:sp>
    </p:spTree>
    <p:extLst>
      <p:ext uri="{BB962C8B-B14F-4D97-AF65-F5344CB8AC3E}">
        <p14:creationId xmlns:p14="http://schemas.microsoft.com/office/powerpoint/2010/main" val="184980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cs typeface="ＭＳ Ｐゴシック" charset="-128"/>
              </a:rPr>
              <a:t>For nye </a:t>
            </a:r>
            <a:r>
              <a:rPr lang="nb-NO" sz="1400" dirty="0" err="1">
                <a:cs typeface="ＭＳ Ｐゴシック" charset="-128"/>
              </a:rPr>
              <a:t>sjåarar</a:t>
            </a:r>
            <a:r>
              <a:rPr lang="nb-NO" sz="1400" dirty="0">
                <a:cs typeface="ＭＳ Ｐゴシック" charset="-128"/>
              </a:rPr>
              <a:t>: her er en veldig overordnet modell av prosessen, fra å identifisere et behov, til å vurdere hva vi ønsker til å få konturene av et ferdig produkt.</a:t>
            </a:r>
          </a:p>
          <a:p>
            <a:r>
              <a:rPr lang="nb-NO" sz="1400" dirty="0">
                <a:cs typeface="ＭＳ Ｐゴシック" charset="-128"/>
              </a:rPr>
              <a:t>Vi har nå nådd en viktig milepæl, vi er i </a:t>
            </a:r>
            <a:r>
              <a:rPr lang="nb-NO" sz="1400" dirty="0" err="1">
                <a:cs typeface="ＭＳ Ｐゴシック" charset="-128"/>
              </a:rPr>
              <a:t>utviklingfasen</a:t>
            </a:r>
            <a:r>
              <a:rPr lang="nb-NO" sz="1400" dirty="0">
                <a:cs typeface="ＭＳ Ｐゴシック" charset="-128"/>
              </a:rPr>
              <a:t>!</a:t>
            </a:r>
          </a:p>
          <a:p>
            <a:r>
              <a:rPr lang="nb-NO" sz="1400" dirty="0">
                <a:cs typeface="ＭＳ Ｐゴシック" charset="-128"/>
              </a:rPr>
              <a:t>Mer om det litt senere, jeg fortsetter med litt kjent stoff:</a:t>
            </a:r>
          </a:p>
          <a:p>
            <a:endParaRPr lang="nb-NO" sz="1400" dirty="0">
              <a:cs typeface="ＭＳ Ｐゴシック" charset="-128"/>
            </a:endParaRPr>
          </a:p>
          <a:p>
            <a:r>
              <a:rPr lang="nb-NO" sz="1400" dirty="0">
                <a:cs typeface="ＭＳ Ｐゴシック" charset="-128"/>
              </a:rPr>
              <a:t>Oppslagsverk - lett tilgjengelig</a:t>
            </a:r>
          </a:p>
          <a:p>
            <a:pPr lvl="1"/>
            <a:r>
              <a:rPr lang="nb-NO" sz="1200" dirty="0">
                <a:cs typeface="ＭＳ Ｐゴシック" charset="-128"/>
              </a:rPr>
              <a:t>under saksbehandlingen</a:t>
            </a:r>
          </a:p>
          <a:p>
            <a:pPr lvl="1"/>
            <a:r>
              <a:rPr lang="nb-NO" sz="1200" dirty="0">
                <a:cs typeface="ＭＳ Ｐゴシック" charset="-128"/>
              </a:rPr>
              <a:t>ferdig saksbehandlet</a:t>
            </a:r>
          </a:p>
          <a:p>
            <a:pPr lvl="1"/>
            <a:r>
              <a:rPr lang="nb-NO" sz="1200" dirty="0">
                <a:cs typeface="ＭＳ Ｐゴシック" charset="-128"/>
              </a:rPr>
              <a:t>kunne følge historien</a:t>
            </a:r>
          </a:p>
          <a:p>
            <a:pPr lvl="1"/>
            <a:r>
              <a:rPr lang="nb-NO" sz="1200" dirty="0">
                <a:cs typeface="ＭＳ Ｐゴシック" charset="-128"/>
              </a:rPr>
              <a:t>ta ut rapporter/statistikk</a:t>
            </a:r>
          </a:p>
          <a:p>
            <a:endParaRPr lang="nb-NO" dirty="0"/>
          </a:p>
          <a:p>
            <a:r>
              <a:rPr lang="nb-NO" sz="1400" dirty="0">
                <a:cs typeface="ＭＳ Ｐゴシック" charset="-128"/>
              </a:rPr>
              <a:t>Intuitivt kart – tilgjengelig for sluttbruker</a:t>
            </a:r>
          </a:p>
          <a:p>
            <a:pPr lvl="1"/>
            <a:r>
              <a:rPr lang="nb-NO" sz="1200" dirty="0">
                <a:cs typeface="ＭＳ Ｐゴシック" charset="-128"/>
              </a:rPr>
              <a:t>spesielt sårbare område</a:t>
            </a:r>
          </a:p>
          <a:p>
            <a:pPr lvl="1"/>
            <a:r>
              <a:rPr lang="nb-NO" sz="1200" dirty="0">
                <a:cs typeface="ＭＳ Ｐゴシック" charset="-128"/>
              </a:rPr>
              <a:t>gyteområder</a:t>
            </a:r>
          </a:p>
          <a:p>
            <a:pPr lvl="1"/>
            <a:r>
              <a:rPr lang="nb-NO" sz="1200" dirty="0">
                <a:cs typeface="ＭＳ Ｐゴシック" charset="-128"/>
              </a:rPr>
              <a:t>pågående undersøkelser</a:t>
            </a:r>
            <a:endParaRPr lang="nb-NO" sz="1200" dirty="0"/>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2</a:t>
            </a:fld>
            <a:endParaRPr lang="en-GB" noProof="0" dirty="0"/>
          </a:p>
        </p:txBody>
      </p:sp>
    </p:spTree>
    <p:extLst>
      <p:ext uri="{BB962C8B-B14F-4D97-AF65-F5344CB8AC3E}">
        <p14:creationId xmlns:p14="http://schemas.microsoft.com/office/powerpoint/2010/main" val="5284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40000" lnSpcReduction="20000"/>
          </a:bodyPr>
          <a:lstStyle/>
          <a:p>
            <a:r>
              <a:rPr lang="nb-NO" dirty="0"/>
              <a:t>Først og fremst har vi satt i gang dette for å få til en mer strømlinjeformet saksgang for myndighetene. HI, Fdir og OD bruker mye tid på saksbehandling – som per i dag foregår per brev og epost.</a:t>
            </a:r>
          </a:p>
          <a:p>
            <a:r>
              <a:rPr lang="nb-NO" dirty="0"/>
              <a:t>Med nytt system vil all kommunikasjonen foregå inn i samme løsning, s lik at en slipper å være avhengig av om det er fredag ettermiddag og de på dokumentsenteret har tatt helg,</a:t>
            </a:r>
          </a:p>
          <a:p>
            <a:r>
              <a:rPr lang="nb-NO" dirty="0"/>
              <a:t>Bonus: gjennomsiktig prosess, nye og forbedrede kartløsninger, «strammere» innmelding og oppfølging, bedre muligheter for å hente ut statistikk</a:t>
            </a:r>
          </a:p>
          <a:p>
            <a:endParaRPr lang="nb-NO" dirty="0"/>
          </a:p>
          <a:p>
            <a:r>
              <a:rPr lang="nb-NO" sz="1400" dirty="0"/>
              <a:t>Manuell saksbehandling </a:t>
            </a:r>
          </a:p>
          <a:p>
            <a:pPr lvl="1"/>
            <a:r>
              <a:rPr lang="nb-NO" sz="1200" dirty="0"/>
              <a:t>rundt 480 meldinger og endringsmeldinger i 2016 </a:t>
            </a:r>
          </a:p>
          <a:p>
            <a:pPr lvl="1"/>
            <a:r>
              <a:rPr lang="nb-NO" sz="1200" dirty="0"/>
              <a:t>m</a:t>
            </a:r>
            <a:r>
              <a:rPr lang="nb-NO" sz="1400" dirty="0"/>
              <a:t>anuell og tidkrevende saksbehandling</a:t>
            </a:r>
          </a:p>
          <a:p>
            <a:pPr lvl="1"/>
            <a:r>
              <a:rPr lang="nb-NO" sz="1400" dirty="0"/>
              <a:t>vanskelig å følge saksbehandlingen</a:t>
            </a:r>
          </a:p>
          <a:p>
            <a:pPr lvl="1"/>
            <a:r>
              <a:rPr lang="nb-NO" sz="1400" dirty="0"/>
              <a:t>tungvint saksbehandling </a:t>
            </a:r>
          </a:p>
          <a:p>
            <a:pPr lvl="1"/>
            <a:r>
              <a:rPr lang="nb-NO" sz="1400" dirty="0"/>
              <a:t>Mange telefoner og epost </a:t>
            </a:r>
          </a:p>
          <a:p>
            <a:pPr lvl="1"/>
            <a:r>
              <a:rPr lang="nb-NO" sz="1400" dirty="0"/>
              <a:t>innsynssøknader</a:t>
            </a:r>
            <a:endParaRPr lang="nb-NO" sz="1200" dirty="0"/>
          </a:p>
          <a:p>
            <a:endParaRPr lang="nb-NO" dirty="0"/>
          </a:p>
          <a:p>
            <a:endParaRPr lang="nb-NO" dirty="0"/>
          </a:p>
          <a:p>
            <a:r>
              <a:rPr lang="nb-NO" dirty="0"/>
              <a:t>OD: </a:t>
            </a:r>
            <a:r>
              <a:rPr lang="nb-NO" dirty="0">
                <a:solidFill>
                  <a:prstClr val="black"/>
                </a:solidFill>
                <a:latin typeface="+mn-lt"/>
                <a:cs typeface="Calibri"/>
              </a:rPr>
              <a:t>ansvarlig for saksbehandlingen, Koordinere dialog mellom de involverte, Gir endelig tilbakemelding</a:t>
            </a:r>
          </a:p>
          <a:p>
            <a:endParaRPr lang="nb-NO" dirty="0"/>
          </a:p>
          <a:p>
            <a:r>
              <a:rPr lang="nb-NO" dirty="0"/>
              <a:t>HI :</a:t>
            </a:r>
            <a:r>
              <a:rPr lang="nb-NO" sz="1200" dirty="0">
                <a:solidFill>
                  <a:prstClr val="black"/>
                </a:solidFill>
                <a:latin typeface="+mn-lt"/>
                <a:cs typeface="Calibri"/>
              </a:rPr>
              <a:t>Vurdere seismisk aktivitet opp mot gyteområder/perioder</a:t>
            </a:r>
          </a:p>
          <a:p>
            <a:endParaRPr lang="nb-NO" dirty="0"/>
          </a:p>
          <a:p>
            <a:r>
              <a:rPr lang="nb-NO" dirty="0"/>
              <a:t>Fdir: Hovedsakelig går saksbehandlingen ut på å </a:t>
            </a:r>
            <a:r>
              <a:rPr lang="nb-NO" b="1" dirty="0"/>
              <a:t>sjekke fiskeaktivitet </a:t>
            </a:r>
            <a:r>
              <a:rPr lang="nb-NO" dirty="0"/>
              <a:t>i det innmeldte område </a:t>
            </a:r>
            <a:r>
              <a:rPr lang="nb-NO" b="1" dirty="0"/>
              <a:t>nær oppstart </a:t>
            </a:r>
            <a:r>
              <a:rPr lang="nb-NO" dirty="0"/>
              <a:t>av undersøkelsen. Samt sjekke </a:t>
            </a:r>
            <a:r>
              <a:rPr lang="nb-NO" b="1" dirty="0"/>
              <a:t>historisk fiske </a:t>
            </a:r>
            <a:r>
              <a:rPr lang="nb-NO" dirty="0"/>
              <a:t>i dette området for gitt tidsperiode tidligere år. </a:t>
            </a:r>
          </a:p>
          <a:p>
            <a:r>
              <a:rPr lang="nb-NO" dirty="0"/>
              <a:t>Fiskeridirektoratet utfører saksbehandling på flere regionskontor </a:t>
            </a:r>
          </a:p>
          <a:p>
            <a:endParaRPr lang="nb-NO" dirty="0"/>
          </a:p>
          <a:p>
            <a:r>
              <a:rPr lang="nb-NO" dirty="0"/>
              <a:t>Selskapene:</a:t>
            </a:r>
          </a:p>
          <a:p>
            <a:r>
              <a:rPr lang="nb-NO" dirty="0"/>
              <a:t>Full kontroll på hvem som har svart, og hva som er status på undersøkelsen</a:t>
            </a:r>
          </a:p>
          <a:p>
            <a:r>
              <a:rPr lang="nb-NO" dirty="0"/>
              <a:t>Egen innlogging for fiskerikyndige, som rapporterer daglig (så sant det er nett), og leverer sluttrapport via systemet (ingen rot med dokumenter)</a:t>
            </a:r>
          </a:p>
          <a:p>
            <a:endParaRPr lang="nb-NO" dirty="0"/>
          </a:p>
          <a:p>
            <a:r>
              <a:rPr lang="nb-NO" dirty="0">
                <a:cs typeface="ＭＳ Ｐゴシック" charset="-128"/>
              </a:rPr>
              <a:t>Enklere og raskere innmelding</a:t>
            </a:r>
            <a:endParaRPr lang="nb-NO" dirty="0"/>
          </a:p>
          <a:p>
            <a:r>
              <a:rPr lang="nb-NO" dirty="0">
                <a:cs typeface="ＭＳ Ｐゴシック" charset="-128"/>
              </a:rPr>
              <a:t>Systemet husker relevant informasjon</a:t>
            </a:r>
          </a:p>
          <a:p>
            <a:pPr lvl="1"/>
            <a:r>
              <a:rPr lang="nb-NO" dirty="0">
                <a:cs typeface="ＭＳ Ｐゴシック" charset="-128"/>
              </a:rPr>
              <a:t>All informasjon skrives kun en gang</a:t>
            </a:r>
          </a:p>
          <a:p>
            <a:pPr lvl="1"/>
            <a:r>
              <a:rPr lang="nb-NO" dirty="0">
                <a:cs typeface="ＭＳ Ｐゴシック" charset="-128"/>
              </a:rPr>
              <a:t>Eksempel husker siste løpenummer og selskapsinformasjon</a:t>
            </a:r>
          </a:p>
          <a:p>
            <a:r>
              <a:rPr lang="nb-NO" dirty="0">
                <a:cs typeface="ＭＳ Ｐゴシック" charset="-128"/>
              </a:rPr>
              <a:t>Predefinere felter (rullegardin menyer) </a:t>
            </a:r>
          </a:p>
          <a:p>
            <a:pPr lvl="1"/>
            <a:r>
              <a:rPr lang="nb-NO" dirty="0">
                <a:cs typeface="ＭＳ Ｐゴシック" charset="-128"/>
              </a:rPr>
              <a:t>Unngå fritekst</a:t>
            </a:r>
          </a:p>
          <a:p>
            <a:r>
              <a:rPr lang="nb-NO" dirty="0">
                <a:cs typeface="ＭＳ Ｐゴシック" charset="-128"/>
              </a:rPr>
              <a:t>Klargjøre begrepsdefinisjoner</a:t>
            </a:r>
          </a:p>
          <a:p>
            <a:pPr lvl="1"/>
            <a:r>
              <a:rPr lang="nb-NO" dirty="0">
                <a:cs typeface="ＭＳ Ｐゴシック" charset="-128"/>
              </a:rPr>
              <a:t>Hjelpetekst</a:t>
            </a:r>
          </a:p>
          <a:p>
            <a:pPr lvl="1"/>
            <a:endParaRPr lang="nb-NO" dirty="0">
              <a:cs typeface="ＭＳ Ｐゴシック" charset="-128"/>
            </a:endParaRPr>
          </a:p>
          <a:p>
            <a:pPr lvl="1"/>
            <a:endParaRPr lang="nb-NO" dirty="0">
              <a:cs typeface="ＭＳ Ｐゴシック" charset="-128"/>
            </a:endParaRPr>
          </a:p>
          <a:p>
            <a:pPr lvl="1"/>
            <a:endParaRPr lang="nb-NO" dirty="0">
              <a:cs typeface="ＭＳ Ｐゴシック" charset="-128"/>
            </a:endParaRPr>
          </a:p>
          <a:p>
            <a:r>
              <a:rPr lang="nb-NO" dirty="0"/>
              <a:t>Systemet skal:</a:t>
            </a:r>
          </a:p>
          <a:p>
            <a:pPr lvl="1"/>
            <a:r>
              <a:rPr lang="nb-NO" dirty="0"/>
              <a:t>Gjenkjenne innmelder og koble mot relevant selskapsinformasjon og aktivitet</a:t>
            </a:r>
          </a:p>
          <a:p>
            <a:pPr lvl="1"/>
            <a:r>
              <a:rPr lang="nb-NO" dirty="0"/>
              <a:t>Lose innmelder gjennom de nødvendige stegene </a:t>
            </a:r>
          </a:p>
          <a:p>
            <a:pPr lvl="1"/>
            <a:r>
              <a:rPr lang="nb-NO" dirty="0"/>
              <a:t>Etterspørre manglende informasjon</a:t>
            </a:r>
          </a:p>
          <a:p>
            <a:r>
              <a:rPr lang="nb-NO" dirty="0"/>
              <a:t>Forenkling</a:t>
            </a:r>
          </a:p>
          <a:p>
            <a:pPr lvl="1"/>
            <a:r>
              <a:rPr lang="nb-NO" dirty="0"/>
              <a:t>Innmelder kan utføre endringer direkte i saken</a:t>
            </a:r>
          </a:p>
          <a:p>
            <a:pPr lvl="1"/>
            <a:r>
              <a:rPr lang="nb-NO" dirty="0"/>
              <a:t>Info fordeles til relevant etat og saksbehandler</a:t>
            </a:r>
          </a:p>
          <a:p>
            <a:pPr lvl="1"/>
            <a:r>
              <a:rPr lang="nb-NO" dirty="0"/>
              <a:t>Innmelder kan sende henvendelser direkte i portalen</a:t>
            </a:r>
          </a:p>
          <a:p>
            <a:pPr lvl="1"/>
            <a:endParaRPr lang="nb-NO" dirty="0">
              <a:cs typeface="ＭＳ Ｐゴシック" charset="-128"/>
            </a:endParaRPr>
          </a:p>
          <a:p>
            <a:r>
              <a:rPr lang="nb-NO" dirty="0" err="1"/>
              <a:t>AltInn</a:t>
            </a:r>
            <a:r>
              <a:rPr lang="nb-NO" dirty="0"/>
              <a:t> – sikker innlogging basert på definerte roller</a:t>
            </a:r>
          </a:p>
          <a:p>
            <a:r>
              <a:rPr lang="nb-NO" dirty="0"/>
              <a:t>Tilgangsstyring </a:t>
            </a:r>
            <a:r>
              <a:rPr lang="nb-NO" dirty="0" err="1"/>
              <a:t>ihht</a:t>
            </a:r>
            <a:r>
              <a:rPr lang="nb-NO" dirty="0"/>
              <a:t> </a:t>
            </a:r>
            <a:r>
              <a:rPr lang="nb-NO" dirty="0" err="1"/>
              <a:t>AltInn</a:t>
            </a:r>
            <a:r>
              <a:rPr lang="nb-NO" dirty="0"/>
              <a:t>-rollene</a:t>
            </a:r>
          </a:p>
          <a:p>
            <a:r>
              <a:rPr lang="nb-NO" dirty="0" err="1"/>
              <a:t>Predefinerte</a:t>
            </a:r>
            <a:r>
              <a:rPr lang="nb-NO" dirty="0"/>
              <a:t> felt – mindre sjanse for å legge inn feil</a:t>
            </a:r>
          </a:p>
          <a:p>
            <a:r>
              <a:rPr lang="nb-NO" dirty="0"/>
              <a:t>Mindre fritekstfelt </a:t>
            </a:r>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3</a:t>
            </a:fld>
            <a:endParaRPr lang="en-GB" noProof="0" dirty="0"/>
          </a:p>
        </p:txBody>
      </p:sp>
    </p:spTree>
    <p:extLst>
      <p:ext uri="{BB962C8B-B14F-4D97-AF65-F5344CB8AC3E}">
        <p14:creationId xmlns:p14="http://schemas.microsoft.com/office/powerpoint/2010/main" val="40219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nb-NO" dirty="0"/>
          </a:p>
          <a:p>
            <a:r>
              <a:rPr lang="nb-NO" dirty="0"/>
              <a:t>Blir gråtonene og fleksibiliteten vekke når vi digitaliserer stadig flere prosesser? En av lederne hos oss kaller det «Ellen-faktoren». Men Ellen og de andre saksbehandlerne bruker mye tid på ting som kan ordnes så mye enklere! </a:t>
            </a:r>
          </a:p>
          <a:p>
            <a:r>
              <a:rPr lang="nb-NO" dirty="0"/>
              <a:t>Så hvordan går vi fram for å definere nullene og ettallene?</a:t>
            </a:r>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4</a:t>
            </a:fld>
            <a:endParaRPr lang="en-GB" noProof="0" dirty="0"/>
          </a:p>
        </p:txBody>
      </p:sp>
    </p:spTree>
    <p:extLst>
      <p:ext uri="{BB962C8B-B14F-4D97-AF65-F5344CB8AC3E}">
        <p14:creationId xmlns:p14="http://schemas.microsoft.com/office/powerpoint/2010/main" val="158649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lvl="0"/>
            <a:endParaRPr lang="nb-NO" dirty="0"/>
          </a:p>
          <a:p>
            <a:r>
              <a:rPr lang="nb-NO" dirty="0"/>
              <a:t>Vi lager systemregler!</a:t>
            </a:r>
          </a:p>
          <a:p>
            <a:r>
              <a:rPr lang="nb-NO" dirty="0"/>
              <a:t>Og vi har masse regelverk å forholde oss til allerede – disse er det enkelt å definere ut i fra</a:t>
            </a:r>
          </a:p>
          <a:p>
            <a:endParaRPr lang="nb-NO" dirty="0"/>
          </a:p>
          <a:p>
            <a:r>
              <a:rPr lang="nb-NO" dirty="0"/>
              <a:t>For å lage systemregler må vi for eksempel sette endelige tidsfrister, og klare regler for hva som er lov å gjøre hvor og når i prosessene, og avhengig av hva som meldes inn (</a:t>
            </a:r>
            <a:r>
              <a:rPr lang="nb-NO" dirty="0">
                <a:solidFill>
                  <a:srgbClr val="FF0000"/>
                </a:solidFill>
              </a:rPr>
              <a:t>For eksempel er det en regel at det  kan ikke sendes melding om avlysning etter at det er sendt </a:t>
            </a:r>
            <a:r>
              <a:rPr lang="nb-NO" dirty="0" err="1">
                <a:solidFill>
                  <a:srgbClr val="FF0000"/>
                </a:solidFill>
              </a:rPr>
              <a:t>oppstartsmelding</a:t>
            </a:r>
            <a:r>
              <a:rPr lang="nb-NO" dirty="0">
                <a:solidFill>
                  <a:srgbClr val="FF0000"/>
                </a:solidFill>
              </a:rPr>
              <a:t> - da er det sluttmelding som gjelder)</a:t>
            </a:r>
          </a:p>
          <a:p>
            <a:endParaRPr lang="nb-NO" dirty="0">
              <a:solidFill>
                <a:srgbClr val="FF0000"/>
              </a:solidFill>
            </a:endParaRPr>
          </a:p>
          <a:p>
            <a:r>
              <a:rPr lang="nb-NO" dirty="0"/>
              <a:t>Vil nok oppleves som strengere. Dersom man avviker fra de oppsatte reglene, må man gjennom en prosess med å søke om unntak fra regelverket (Juristene involveres).</a:t>
            </a:r>
          </a:p>
          <a:p>
            <a:r>
              <a:rPr lang="nb-NO" dirty="0"/>
              <a:t>På sikt håper vi det blir færre unntak, når det nye regimet «setter seg»</a:t>
            </a:r>
          </a:p>
          <a:p>
            <a:endParaRPr lang="nb-NO" dirty="0"/>
          </a:p>
          <a:p>
            <a:r>
              <a:rPr lang="nb-NO" dirty="0"/>
              <a:t>NOARK 5-standarden (håper på få oppfølgingsspørsmål her) – sier at det må være tydelig hvem som sender hva til hvem, og dette har hatt betydning for hvordan vi bygger opp systemet. Vi har gått vekk fra tanken om en «</a:t>
            </a:r>
            <a:r>
              <a:rPr lang="nb-NO" dirty="0" err="1"/>
              <a:t>chat</a:t>
            </a:r>
            <a:r>
              <a:rPr lang="nb-NO" dirty="0"/>
              <a:t>» </a:t>
            </a:r>
            <a:r>
              <a:rPr lang="nb-NO" dirty="0" err="1"/>
              <a:t>f.eks</a:t>
            </a:r>
            <a:r>
              <a:rPr lang="nb-NO" dirty="0"/>
              <a:t>, da det blir uklare grenser for hva som er arkivverdig dokumentasjon</a:t>
            </a:r>
          </a:p>
          <a:p>
            <a:endParaRPr lang="nb-NO" dirty="0"/>
          </a:p>
          <a:p>
            <a:pPr lvl="0"/>
            <a:r>
              <a:rPr lang="nb-NO" dirty="0"/>
              <a:t>Fordeler: </a:t>
            </a:r>
            <a:r>
              <a:rPr lang="nb-NO" sz="1200" dirty="0"/>
              <a:t>Systemet «passer på», Ryddig prosess , Likt for alle</a:t>
            </a:r>
          </a:p>
          <a:p>
            <a:pPr lvl="0"/>
            <a:r>
              <a:rPr lang="nb-NO" sz="1200" dirty="0"/>
              <a:t>«Ulemper»: «Systemet sender masemeldinger» - eks. 10 dager før innmeldt planlagt sluttdato vil systemet minne om dette (må utsette sluttdato dersom man ser at man ikke blir </a:t>
            </a:r>
            <a:r>
              <a:rPr lang="nb-NO" sz="1200" dirty="0" err="1"/>
              <a:t>feridg</a:t>
            </a:r>
            <a:r>
              <a:rPr lang="nb-NO" sz="1200" dirty="0"/>
              <a:t>)</a:t>
            </a:r>
          </a:p>
          <a:p>
            <a:pPr lvl="0"/>
            <a:r>
              <a:rPr lang="nb-NO" sz="1200" dirty="0"/>
              <a:t>På sikt: Mer klart før innmelding, Bevisst forhold til tidsfrister</a:t>
            </a:r>
          </a:p>
          <a:p>
            <a:pPr lvl="0"/>
            <a:endParaRPr lang="nb-NO" sz="1200" dirty="0"/>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5</a:t>
            </a:fld>
            <a:endParaRPr lang="en-GB" noProof="0" dirty="0"/>
          </a:p>
        </p:txBody>
      </p:sp>
    </p:spTree>
    <p:extLst>
      <p:ext uri="{BB962C8B-B14F-4D97-AF65-F5344CB8AC3E}">
        <p14:creationId xmlns:p14="http://schemas.microsoft.com/office/powerpoint/2010/main" val="368942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0" dirty="0"/>
              <a:t>Har litt lyst til å vise denne, det er alle de informasjonsobjektene vi har identifisert og som vi  må lage regler for, både distribusjon og arkivering</a:t>
            </a:r>
          </a:p>
          <a:p>
            <a:pPr lvl="0"/>
            <a:endParaRPr lang="nb-NO" b="1" dirty="0"/>
          </a:p>
          <a:p>
            <a:pPr lvl="0"/>
            <a:r>
              <a:rPr lang="nb-NO" b="1" dirty="0"/>
              <a:t>Som offentlig etat må vi ha stålkontroll på arkiv</a:t>
            </a:r>
            <a:r>
              <a:rPr lang="nb-NO" dirty="0"/>
              <a:t>:</a:t>
            </a:r>
          </a:p>
          <a:p>
            <a:pPr lvl="0"/>
            <a:r>
              <a:rPr lang="nb-NO" dirty="0"/>
              <a:t>Identifisere i framtidig prosess hvor det er arkiv / journalpliktig informasjon</a:t>
            </a:r>
          </a:p>
          <a:p>
            <a:pPr lvl="0"/>
            <a:r>
              <a:rPr lang="nb-NO" dirty="0"/>
              <a:t>Klassifiser informasjon som er arkiv/journal pliktig</a:t>
            </a:r>
          </a:p>
          <a:p>
            <a:pPr lvl="0"/>
            <a:r>
              <a:rPr lang="nb-NO" dirty="0"/>
              <a:t>API – pusher info til arkivet/dokumentsenter i de tre etatene</a:t>
            </a:r>
          </a:p>
          <a:p>
            <a:pPr lvl="0"/>
            <a:r>
              <a:rPr lang="nb-NO" dirty="0"/>
              <a:t>Automatisk på postliste slik som </a:t>
            </a:r>
            <a:r>
              <a:rPr lang="nb-NO" dirty="0" err="1"/>
              <a:t>ephorte</a:t>
            </a:r>
            <a:r>
              <a:rPr lang="nb-NO" dirty="0"/>
              <a:t> i dag</a:t>
            </a:r>
          </a:p>
          <a:p>
            <a:pPr lvl="0"/>
            <a:endParaRPr lang="nb-NO" dirty="0"/>
          </a:p>
          <a:p>
            <a:pPr lvl="0"/>
            <a:r>
              <a:rPr lang="nb-NO" dirty="0"/>
              <a:t>«Viktig» informasjon skal ikke ligge i fritekstfelt – kun tilleggsinformasjon</a:t>
            </a:r>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6</a:t>
            </a:fld>
            <a:endParaRPr lang="en-GB" noProof="0" dirty="0"/>
          </a:p>
        </p:txBody>
      </p:sp>
    </p:spTree>
    <p:extLst>
      <p:ext uri="{BB962C8B-B14F-4D97-AF65-F5344CB8AC3E}">
        <p14:creationId xmlns:p14="http://schemas.microsoft.com/office/powerpoint/2010/main" val="253610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170" rtl="0" eaLnBrk="1" fontAlgn="base" latinLnBrk="0" hangingPunct="1">
              <a:lnSpc>
                <a:spcPct val="100000"/>
              </a:lnSpc>
              <a:spcBef>
                <a:spcPct val="30000"/>
              </a:spcBef>
              <a:spcAft>
                <a:spcPct val="0"/>
              </a:spcAft>
              <a:buClrTx/>
              <a:buSzTx/>
              <a:buFontTx/>
              <a:buNone/>
              <a:tabLst/>
              <a:defRPr/>
            </a:pPr>
            <a:r>
              <a:rPr lang="nb-NO" b="1" dirty="0"/>
              <a:t>«Min Side» med egne oversikter</a:t>
            </a:r>
          </a:p>
          <a:p>
            <a:pPr lvl="0"/>
            <a:r>
              <a:rPr lang="nb-NO" dirty="0"/>
              <a:t>Innloggingen «gir» en del data, ved at selskap gjenkjennes, og relevant info hentes opp</a:t>
            </a:r>
          </a:p>
          <a:p>
            <a:pPr lvl="0"/>
            <a:endParaRPr lang="nb-NO" dirty="0"/>
          </a:p>
          <a:p>
            <a:pPr lvl="0"/>
            <a:r>
              <a:rPr lang="nb-NO" dirty="0"/>
              <a:t>Vi ønsker å lage en sammenkobling av ulike oversiktssider. </a:t>
            </a:r>
          </a:p>
          <a:p>
            <a:pPr lvl="0"/>
            <a:r>
              <a:rPr lang="nb-NO" dirty="0"/>
              <a:t>Selskapene har oversikt over alle sine innmeldte undersøkelser, og oppretter nye «surveysider» hver gang de melder inn en ny undersøkelse (sak), og alle endringer til og kommunikasjon om saken registreres her. </a:t>
            </a:r>
          </a:p>
          <a:p>
            <a:pPr lvl="0"/>
            <a:r>
              <a:rPr lang="nb-NO" dirty="0"/>
              <a:t>Enkeltbrukere får en oversikt over sine oppfølgingssaker, og vil motta varsler om kommunikasjon i sakene her (kan også få på email hvis man vil)</a:t>
            </a:r>
          </a:p>
          <a:p>
            <a:pPr lvl="0"/>
            <a:r>
              <a:rPr lang="nb-NO" dirty="0"/>
              <a:t>Tanken er at de fiskerikyndige også har sin side, der det er oversikt over de jobbene de er satt opp på, og der de starter sin rapportering fra undersøkelsen.</a:t>
            </a:r>
          </a:p>
          <a:p>
            <a:pPr lvl="0"/>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7</a:t>
            </a:fld>
            <a:endParaRPr lang="en-GB" noProof="0" dirty="0"/>
          </a:p>
        </p:txBody>
      </p:sp>
    </p:spTree>
    <p:extLst>
      <p:ext uri="{BB962C8B-B14F-4D97-AF65-F5344CB8AC3E}">
        <p14:creationId xmlns:p14="http://schemas.microsoft.com/office/powerpoint/2010/main" val="370927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8</a:t>
            </a:fld>
            <a:endParaRPr lang="en-GB" noProof="0" dirty="0"/>
          </a:p>
        </p:txBody>
      </p:sp>
    </p:spTree>
    <p:extLst>
      <p:ext uri="{BB962C8B-B14F-4D97-AF65-F5344CB8AC3E}">
        <p14:creationId xmlns:p14="http://schemas.microsoft.com/office/powerpoint/2010/main" val="390285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gått fra 12 faner i </a:t>
            </a:r>
            <a:r>
              <a:rPr lang="nb-NO" dirty="0" err="1"/>
              <a:t>xml</a:t>
            </a:r>
            <a:r>
              <a:rPr lang="nb-NO" dirty="0"/>
              <a:t>-maker til tre steg i innmeldingen</a:t>
            </a:r>
          </a:p>
        </p:txBody>
      </p:sp>
      <p:sp>
        <p:nvSpPr>
          <p:cNvPr id="4" name="Plassholder for lysbildenummer 3"/>
          <p:cNvSpPr>
            <a:spLocks noGrp="1"/>
          </p:cNvSpPr>
          <p:nvPr>
            <p:ph type="sldNum" sz="quarter" idx="10"/>
          </p:nvPr>
        </p:nvSpPr>
        <p:spPr/>
        <p:txBody>
          <a:bodyPr/>
          <a:lstStyle/>
          <a:p>
            <a:pPr>
              <a:defRPr/>
            </a:pPr>
            <a:fld id="{F1C4E058-1AB9-C748-BF71-70DF2BAC2D76}" type="slidenum">
              <a:rPr lang="en-GB" noProof="0" smtClean="0"/>
              <a:pPr>
                <a:defRPr/>
              </a:pPr>
              <a:t>9</a:t>
            </a:fld>
            <a:endParaRPr lang="en-GB" noProof="0" dirty="0"/>
          </a:p>
        </p:txBody>
      </p:sp>
    </p:spTree>
    <p:extLst>
      <p:ext uri="{BB962C8B-B14F-4D97-AF65-F5344CB8AC3E}">
        <p14:creationId xmlns:p14="http://schemas.microsoft.com/office/powerpoint/2010/main" val="2397419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idtstilt tittelside">
    <p:bg>
      <p:bgPr>
        <a:solidFill>
          <a:schemeClr val="bg1"/>
        </a:solidFill>
        <a:effectLst/>
      </p:bgPr>
    </p:bg>
    <p:spTree>
      <p:nvGrpSpPr>
        <p:cNvPr id="1" name=""/>
        <p:cNvGrpSpPr/>
        <p:nvPr/>
      </p:nvGrpSpPr>
      <p:grpSpPr>
        <a:xfrm>
          <a:off x="0" y="0"/>
          <a:ext cx="0" cy="0"/>
          <a:chOff x="0" y="0"/>
          <a:chExt cx="0" cy="0"/>
        </a:xfrm>
      </p:grpSpPr>
      <p:sp>
        <p:nvSpPr>
          <p:cNvPr id="17" name="Tittel 1"/>
          <p:cNvSpPr>
            <a:spLocks noGrp="1"/>
          </p:cNvSpPr>
          <p:nvPr>
            <p:ph type="title"/>
          </p:nvPr>
        </p:nvSpPr>
        <p:spPr>
          <a:xfrm>
            <a:off x="611187" y="1476000"/>
            <a:ext cx="7921625" cy="684000"/>
          </a:xfrm>
        </p:spPr>
        <p:txBody>
          <a:bodyPr tIns="35998" bIns="35998">
            <a:normAutofit/>
          </a:bodyPr>
          <a:lstStyle>
            <a:lvl1pPr algn="ctr">
              <a:lnSpc>
                <a:spcPts val="3000"/>
              </a:lnSpc>
              <a:defRPr sz="2600" b="1">
                <a:solidFill>
                  <a:srgbClr val="BD4F19"/>
                </a:solidFill>
              </a:defRPr>
            </a:lvl1pPr>
          </a:lstStyle>
          <a:p>
            <a:r>
              <a:rPr lang="nb-NO" noProof="0"/>
              <a:t>Klikk for å redigere tittelstil</a:t>
            </a:r>
            <a:endParaRPr lang="nb-NO" noProof="0" dirty="0"/>
          </a:p>
        </p:txBody>
      </p:sp>
      <p:sp>
        <p:nvSpPr>
          <p:cNvPr id="12" name="Subtitle 2"/>
          <p:cNvSpPr>
            <a:spLocks noGrp="1"/>
          </p:cNvSpPr>
          <p:nvPr>
            <p:ph type="subTitle" idx="1"/>
          </p:nvPr>
        </p:nvSpPr>
        <p:spPr>
          <a:xfrm>
            <a:off x="611188" y="2211750"/>
            <a:ext cx="7921624" cy="360000"/>
          </a:xfrm>
        </p:spPr>
        <p:txBody>
          <a:bodyPr tIns="35998"/>
          <a:lstStyle>
            <a:lvl1pPr marL="0" indent="0" algn="ctr">
              <a:buNone/>
              <a:defRPr sz="1800">
                <a:solidFill>
                  <a:srgbClr val="616365"/>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nb-NO" noProof="0"/>
              <a:t>Klikk for å redigere undertittelstil i malen</a:t>
            </a:r>
            <a:endParaRPr lang="nb-NO" noProof="0" dirty="0"/>
          </a:p>
        </p:txBody>
      </p:sp>
      <p:pic>
        <p:nvPicPr>
          <p:cNvPr id="11" name="Bilde 8" descr="OD_logo_pos_norsk.png"/>
          <p:cNvPicPr>
            <a:picLocks noChangeAspect="1"/>
          </p:cNvPicPr>
          <p:nvPr userDrawn="1"/>
        </p:nvPicPr>
        <p:blipFill>
          <a:blip r:embed="rId2"/>
          <a:srcRect/>
          <a:stretch>
            <a:fillRect/>
          </a:stretch>
        </p:blipFill>
        <p:spPr bwMode="auto">
          <a:xfrm>
            <a:off x="4086654" y="216000"/>
            <a:ext cx="970692" cy="814903"/>
          </a:xfrm>
          <a:prstGeom prst="rect">
            <a:avLst/>
          </a:prstGeom>
          <a:noFill/>
          <a:ln w="9525">
            <a:noFill/>
            <a:miter lim="800000"/>
            <a:headEnd/>
            <a:tailEnd/>
          </a:ln>
        </p:spPr>
      </p:pic>
    </p:spTree>
  </p:cSld>
  <p:clrMapOvr>
    <a:masterClrMapping/>
  </p:clrMapOvr>
  <p:hf sldNum="0" hdr="0" ftr="0" dt="0"/>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øyrestilt tittelside">
    <p:spTree>
      <p:nvGrpSpPr>
        <p:cNvPr id="1" name=""/>
        <p:cNvGrpSpPr/>
        <p:nvPr/>
      </p:nvGrpSpPr>
      <p:grpSpPr>
        <a:xfrm>
          <a:off x="0" y="0"/>
          <a:ext cx="0" cy="0"/>
          <a:chOff x="0" y="0"/>
          <a:chExt cx="0" cy="0"/>
        </a:xfrm>
      </p:grpSpPr>
      <p:sp>
        <p:nvSpPr>
          <p:cNvPr id="2" name="Tittel 1"/>
          <p:cNvSpPr>
            <a:spLocks noGrp="1"/>
          </p:cNvSpPr>
          <p:nvPr>
            <p:ph type="title"/>
          </p:nvPr>
        </p:nvSpPr>
        <p:spPr>
          <a:xfrm>
            <a:off x="5624203" y="1643945"/>
            <a:ext cx="3203715" cy="1716156"/>
          </a:xfrm>
        </p:spPr>
        <p:txBody>
          <a:bodyPr tIns="35998" bIns="35998">
            <a:normAutofit/>
          </a:bodyPr>
          <a:lstStyle>
            <a:lvl1pPr algn="l">
              <a:lnSpc>
                <a:spcPts val="3000"/>
              </a:lnSpc>
              <a:defRPr sz="2600" b="1">
                <a:solidFill>
                  <a:srgbClr val="BD4F19"/>
                </a:solidFill>
              </a:defRPr>
            </a:lvl1pPr>
          </a:lstStyle>
          <a:p>
            <a:r>
              <a:rPr lang="nb-NO" noProof="0"/>
              <a:t>Klikk for å redigere tittelstil</a:t>
            </a:r>
            <a:endParaRPr lang="nb-NO" noProof="0" dirty="0"/>
          </a:p>
        </p:txBody>
      </p:sp>
      <p:sp>
        <p:nvSpPr>
          <p:cNvPr id="9" name="Subtitle 2"/>
          <p:cNvSpPr>
            <a:spLocks noGrp="1"/>
          </p:cNvSpPr>
          <p:nvPr>
            <p:ph type="subTitle" idx="1"/>
          </p:nvPr>
        </p:nvSpPr>
        <p:spPr>
          <a:xfrm>
            <a:off x="5624514" y="3359816"/>
            <a:ext cx="3203575" cy="231378"/>
          </a:xfrm>
        </p:spPr>
        <p:txBody>
          <a:bodyPr tIns="35998"/>
          <a:lstStyle>
            <a:lvl1pPr marL="0" indent="0" algn="l">
              <a:buNone/>
              <a:defRPr sz="1400">
                <a:solidFill>
                  <a:srgbClr val="616365"/>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nb-NO" noProof="0"/>
              <a:t>Klikk for å redigere undertittelstil i malen</a:t>
            </a:r>
            <a:endParaRPr lang="nb-NO" noProof="0" dirty="0"/>
          </a:p>
        </p:txBody>
      </p:sp>
      <p:pic>
        <p:nvPicPr>
          <p:cNvPr id="12" name="Bilde 8" descr="OD_logo_pos_norsk.png"/>
          <p:cNvPicPr>
            <a:picLocks noChangeAspect="1"/>
          </p:cNvPicPr>
          <p:nvPr userDrawn="1"/>
        </p:nvPicPr>
        <p:blipFill>
          <a:blip r:embed="rId2"/>
          <a:srcRect/>
          <a:stretch>
            <a:fillRect/>
          </a:stretch>
        </p:blipFill>
        <p:spPr bwMode="auto">
          <a:xfrm>
            <a:off x="7857397" y="214433"/>
            <a:ext cx="970692" cy="814903"/>
          </a:xfrm>
          <a:prstGeom prst="rect">
            <a:avLst/>
          </a:prstGeom>
          <a:noFill/>
          <a:ln w="9525">
            <a:noFill/>
            <a:miter lim="800000"/>
            <a:headEnd/>
            <a:tailEnd/>
          </a:ln>
        </p:spPr>
      </p:pic>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enstrestilt tittelside">
    <p:spTree>
      <p:nvGrpSpPr>
        <p:cNvPr id="1" name=""/>
        <p:cNvGrpSpPr/>
        <p:nvPr/>
      </p:nvGrpSpPr>
      <p:grpSpPr>
        <a:xfrm>
          <a:off x="0" y="0"/>
          <a:ext cx="0" cy="0"/>
          <a:chOff x="0" y="0"/>
          <a:chExt cx="0" cy="0"/>
        </a:xfrm>
      </p:grpSpPr>
      <p:pic>
        <p:nvPicPr>
          <p:cNvPr id="14" name="Bilde 8" descr="OD_logo_pos_norsk.png"/>
          <p:cNvPicPr>
            <a:picLocks noChangeAspect="1"/>
          </p:cNvPicPr>
          <p:nvPr userDrawn="1"/>
        </p:nvPicPr>
        <p:blipFill>
          <a:blip r:embed="rId2"/>
          <a:srcRect/>
          <a:stretch>
            <a:fillRect/>
          </a:stretch>
        </p:blipFill>
        <p:spPr bwMode="auto">
          <a:xfrm>
            <a:off x="7857397" y="214433"/>
            <a:ext cx="970692" cy="814903"/>
          </a:xfrm>
          <a:prstGeom prst="rect">
            <a:avLst/>
          </a:prstGeom>
          <a:noFill/>
          <a:ln w="9525">
            <a:noFill/>
            <a:miter lim="800000"/>
            <a:headEnd/>
            <a:tailEnd/>
          </a:ln>
        </p:spPr>
      </p:pic>
      <p:sp>
        <p:nvSpPr>
          <p:cNvPr id="17" name="Tittel 1"/>
          <p:cNvSpPr>
            <a:spLocks noGrp="1"/>
          </p:cNvSpPr>
          <p:nvPr>
            <p:ph type="title"/>
          </p:nvPr>
        </p:nvSpPr>
        <p:spPr>
          <a:xfrm>
            <a:off x="457200" y="195921"/>
            <a:ext cx="6334100" cy="783036"/>
          </a:xfrm>
        </p:spPr>
        <p:txBody>
          <a:bodyPr tIns="35998" bIns="35998">
            <a:normAutofit/>
          </a:bodyPr>
          <a:lstStyle>
            <a:lvl1pPr>
              <a:lnSpc>
                <a:spcPts val="3000"/>
              </a:lnSpc>
              <a:defRPr sz="2600" b="1">
                <a:solidFill>
                  <a:srgbClr val="BD4F19"/>
                </a:solidFill>
              </a:defRPr>
            </a:lvl1pPr>
          </a:lstStyle>
          <a:p>
            <a:r>
              <a:rPr lang="nb-NO" noProof="0"/>
              <a:t>Klikk for å redigere tittelstil</a:t>
            </a:r>
            <a:endParaRPr lang="nb-NO" noProof="0" dirty="0"/>
          </a:p>
        </p:txBody>
      </p:sp>
      <p:sp>
        <p:nvSpPr>
          <p:cNvPr id="12" name="Subtitle 2"/>
          <p:cNvSpPr>
            <a:spLocks noGrp="1"/>
          </p:cNvSpPr>
          <p:nvPr>
            <p:ph type="subTitle" idx="1"/>
          </p:nvPr>
        </p:nvSpPr>
        <p:spPr>
          <a:xfrm>
            <a:off x="457200" y="975122"/>
            <a:ext cx="6334100" cy="231378"/>
          </a:xfrm>
        </p:spPr>
        <p:txBody>
          <a:bodyPr tIns="35998"/>
          <a:lstStyle>
            <a:lvl1pPr marL="0" indent="0" algn="l">
              <a:buNone/>
              <a:defRPr sz="1400">
                <a:solidFill>
                  <a:srgbClr val="616365"/>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nb-NO" noProof="0"/>
              <a:t>Klikk for å redigere undertittelstil i malen</a:t>
            </a:r>
            <a:endParaRPr lang="nb-NO" noProof="0" dirty="0"/>
          </a:p>
        </p:txBody>
      </p:sp>
    </p:spTree>
    <p:extLst>
      <p:ext uri="{BB962C8B-B14F-4D97-AF65-F5344CB8AC3E}">
        <p14:creationId xmlns:p14="http://schemas.microsoft.com/office/powerpoint/2010/main" val="303579267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nb-NO" noProof="0"/>
              <a:t>Klikk for å redigere tittelstil</a:t>
            </a:r>
            <a:endParaRPr lang="nb-NO" noProof="0" dirty="0"/>
          </a:p>
        </p:txBody>
      </p:sp>
      <p:sp>
        <p:nvSpPr>
          <p:cNvPr id="3" name="Plassholder for innhold 2"/>
          <p:cNvSpPr>
            <a:spLocks noGrp="1"/>
          </p:cNvSpPr>
          <p:nvPr>
            <p:ph idx="1"/>
          </p:nvPr>
        </p:nvSpPr>
        <p:spPr>
          <a:xfrm>
            <a:off x="637200" y="945726"/>
            <a:ext cx="7869600" cy="3462228"/>
          </a:xfrm>
        </p:spPr>
        <p:txBody>
          <a:bodyPr/>
          <a:lstStyle/>
          <a:p>
            <a:pPr lvl="0"/>
            <a:r>
              <a:rPr lang="nb-NO" noProof="0"/>
              <a:t>Rediger tekststiler i malen</a:t>
            </a:r>
          </a:p>
          <a:p>
            <a:pPr lvl="1"/>
            <a:r>
              <a:rPr lang="nb-NO" noProof="0"/>
              <a:t>Andre nivå</a:t>
            </a:r>
          </a:p>
          <a:p>
            <a:pPr lvl="2"/>
            <a:r>
              <a:rPr lang="nb-NO" noProof="0"/>
              <a:t>Tredje nivå</a:t>
            </a:r>
          </a:p>
        </p:txBody>
      </p:sp>
      <p:sp>
        <p:nvSpPr>
          <p:cNvPr id="7" name="Plassholder for dato 6"/>
          <p:cNvSpPr>
            <a:spLocks noGrp="1"/>
          </p:cNvSpPr>
          <p:nvPr>
            <p:ph type="dt" sz="half" idx="10"/>
          </p:nvPr>
        </p:nvSpPr>
        <p:spPr/>
        <p:txBody>
          <a:bodyPr/>
          <a:lstStyle/>
          <a:p>
            <a:pPr>
              <a:defRPr/>
            </a:pPr>
            <a:fld id="{01A6FC36-44A0-DD4E-BF01-61F1A0088B2B}" type="datetime1">
              <a:rPr lang="nb-NO" noProof="0" smtClean="0"/>
              <a:pPr>
                <a:defRPr/>
              </a:pPr>
              <a:t>03.05.2019</a:t>
            </a:fld>
            <a:endParaRPr lang="nb-NO" noProof="0" dirty="0"/>
          </a:p>
        </p:txBody>
      </p:sp>
      <p:sp>
        <p:nvSpPr>
          <p:cNvPr id="8" name="Plassholder for lysbildenummer 7"/>
          <p:cNvSpPr>
            <a:spLocks noGrp="1"/>
          </p:cNvSpPr>
          <p:nvPr>
            <p:ph type="sldNum" sz="quarter" idx="11"/>
          </p:nvPr>
        </p:nvSpPr>
        <p:spPr/>
        <p:txBody>
          <a:bodyPr/>
          <a:lstStyle/>
          <a:p>
            <a:pPr>
              <a:defRPr/>
            </a:pPr>
            <a:fld id="{C588D286-E44A-F344-AC03-AA90C50A06B2}" type="slidenum">
              <a:rPr lang="nb-NO" noProof="0" smtClean="0"/>
              <a:pPr>
                <a:defRPr/>
              </a:pPr>
              <a:t>‹#›</a:t>
            </a:fld>
            <a:endParaRPr lang="nb-NO" noProof="0" dirty="0"/>
          </a:p>
        </p:txBody>
      </p:sp>
      <p:sp>
        <p:nvSpPr>
          <p:cNvPr id="9" name="Plassholder for bunntekst 8"/>
          <p:cNvSpPr>
            <a:spLocks noGrp="1"/>
          </p:cNvSpPr>
          <p:nvPr>
            <p:ph type="ftr" sz="quarter" idx="12"/>
          </p:nvPr>
        </p:nvSpPr>
        <p:spPr/>
        <p:txBody>
          <a:bodyPr/>
          <a:lstStyle/>
          <a:p>
            <a:endParaRPr lang="nb-NO"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a:t>Klikk for å redigere tittelstil</a:t>
            </a:r>
            <a:endParaRPr lang="nb-NO" noProof="0" dirty="0"/>
          </a:p>
        </p:txBody>
      </p:sp>
      <p:sp>
        <p:nvSpPr>
          <p:cNvPr id="3" name="Plassholder for innhold 2"/>
          <p:cNvSpPr>
            <a:spLocks noGrp="1"/>
          </p:cNvSpPr>
          <p:nvPr>
            <p:ph sz="half" idx="1"/>
          </p:nvPr>
        </p:nvSpPr>
        <p:spPr>
          <a:xfrm>
            <a:off x="637200" y="810000"/>
            <a:ext cx="3816000" cy="346223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noProof="0"/>
              <a:t>Rediger tekststiler i malen</a:t>
            </a:r>
          </a:p>
          <a:p>
            <a:pPr lvl="1"/>
            <a:r>
              <a:rPr lang="nb-NO" noProof="0"/>
              <a:t>Andre nivå</a:t>
            </a:r>
          </a:p>
          <a:p>
            <a:pPr lvl="2"/>
            <a:r>
              <a:rPr lang="nb-NO" noProof="0"/>
              <a:t>Tredje nivå</a:t>
            </a:r>
          </a:p>
        </p:txBody>
      </p:sp>
      <p:sp>
        <p:nvSpPr>
          <p:cNvPr id="4" name="Plassholder for innhold 3"/>
          <p:cNvSpPr>
            <a:spLocks noGrp="1"/>
          </p:cNvSpPr>
          <p:nvPr>
            <p:ph sz="half" idx="2"/>
          </p:nvPr>
        </p:nvSpPr>
        <p:spPr>
          <a:xfrm>
            <a:off x="4690801" y="810000"/>
            <a:ext cx="3816000" cy="3462228"/>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noProof="0"/>
              <a:t>Rediger tekststiler i malen</a:t>
            </a:r>
          </a:p>
          <a:p>
            <a:pPr lvl="1"/>
            <a:r>
              <a:rPr lang="nb-NO" noProof="0"/>
              <a:t>Andre nivå</a:t>
            </a:r>
          </a:p>
          <a:p>
            <a:pPr lvl="2"/>
            <a:r>
              <a:rPr lang="nb-NO" noProof="0"/>
              <a:t>Tredje nivå</a:t>
            </a:r>
          </a:p>
        </p:txBody>
      </p:sp>
      <p:sp>
        <p:nvSpPr>
          <p:cNvPr id="5" name="Plassholder for dato 3"/>
          <p:cNvSpPr>
            <a:spLocks noGrp="1"/>
          </p:cNvSpPr>
          <p:nvPr>
            <p:ph type="dt" sz="half" idx="10"/>
          </p:nvPr>
        </p:nvSpPr>
        <p:spPr/>
        <p:txBody>
          <a:bodyPr/>
          <a:lstStyle>
            <a:lvl1pPr>
              <a:defRPr/>
            </a:lvl1pPr>
          </a:lstStyle>
          <a:p>
            <a:pPr>
              <a:defRPr/>
            </a:pPr>
            <a:fld id="{5E105BCF-C7D7-7A4B-9CE3-8AA7B3DDD583}" type="datetime1">
              <a:rPr lang="nb-NO" noProof="0" smtClean="0"/>
              <a:pPr>
                <a:defRPr/>
              </a:pPr>
              <a:t>03.05.2019</a:t>
            </a:fld>
            <a:endParaRPr lang="nb-NO" noProof="0" dirty="0"/>
          </a:p>
        </p:txBody>
      </p:sp>
      <p:sp>
        <p:nvSpPr>
          <p:cNvPr id="6" name="Plassholder for lysbildenummer 5"/>
          <p:cNvSpPr>
            <a:spLocks noGrp="1"/>
          </p:cNvSpPr>
          <p:nvPr>
            <p:ph type="sldNum" sz="quarter" idx="11"/>
          </p:nvPr>
        </p:nvSpPr>
        <p:spPr/>
        <p:txBody>
          <a:bodyPr/>
          <a:lstStyle>
            <a:lvl1pPr>
              <a:defRPr/>
            </a:lvl1pPr>
          </a:lstStyle>
          <a:p>
            <a:pPr>
              <a:defRPr/>
            </a:pPr>
            <a:fld id="{FDB5772C-A7F2-374D-A5C6-CA1CDA40CF8F}" type="slidenum">
              <a:rPr lang="nb-NO" noProof="0" smtClean="0"/>
              <a:pPr>
                <a:defRPr/>
              </a:pPr>
              <a:t>‹#›</a:t>
            </a:fld>
            <a:endParaRPr lang="nb-NO" noProof="0" dirty="0"/>
          </a:p>
        </p:txBody>
      </p:sp>
      <p:sp>
        <p:nvSpPr>
          <p:cNvPr id="7" name="Plassholder for bunntekst 6"/>
          <p:cNvSpPr>
            <a:spLocks noGrp="1"/>
          </p:cNvSpPr>
          <p:nvPr>
            <p:ph type="ftr" sz="quarter" idx="12"/>
          </p:nvPr>
        </p:nvSpPr>
        <p:spPr/>
        <p:txBody>
          <a:bodyPr/>
          <a:lstStyle/>
          <a:p>
            <a:endParaRPr lang="nb-NO"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nb-NO" noProof="0"/>
              <a:t>Klikk for å redigere tittelstil</a:t>
            </a:r>
            <a:endParaRPr lang="nb-NO" noProof="0" dirty="0"/>
          </a:p>
        </p:txBody>
      </p:sp>
      <p:sp>
        <p:nvSpPr>
          <p:cNvPr id="4" name="Plassholder for dato 3"/>
          <p:cNvSpPr>
            <a:spLocks noGrp="1"/>
          </p:cNvSpPr>
          <p:nvPr>
            <p:ph type="dt" sz="half" idx="10"/>
          </p:nvPr>
        </p:nvSpPr>
        <p:spPr>
          <a:xfrm>
            <a:off x="997199" y="4767263"/>
            <a:ext cx="1324800" cy="273844"/>
          </a:xfrm>
        </p:spPr>
        <p:txBody>
          <a:bodyPr/>
          <a:lstStyle>
            <a:lvl1pPr>
              <a:defRPr/>
            </a:lvl1pPr>
          </a:lstStyle>
          <a:p>
            <a:pPr>
              <a:defRPr/>
            </a:pPr>
            <a:fld id="{DD109845-EBE3-7B4F-832E-A2039DF94FB5}" type="datetime1">
              <a:rPr lang="nb-NO" noProof="0" smtClean="0"/>
              <a:pPr>
                <a:defRPr/>
              </a:pPr>
              <a:t>03.05.2019</a:t>
            </a:fld>
            <a:endParaRPr lang="nb-NO" noProof="0" dirty="0"/>
          </a:p>
        </p:txBody>
      </p:sp>
      <p:sp>
        <p:nvSpPr>
          <p:cNvPr id="5" name="Plassholder for lysbildenummer 5"/>
          <p:cNvSpPr>
            <a:spLocks noGrp="1"/>
          </p:cNvSpPr>
          <p:nvPr>
            <p:ph type="sldNum" sz="quarter" idx="11"/>
          </p:nvPr>
        </p:nvSpPr>
        <p:spPr>
          <a:xfrm>
            <a:off x="636588" y="4767263"/>
            <a:ext cx="360000" cy="273844"/>
          </a:xfrm>
        </p:spPr>
        <p:txBody>
          <a:bodyPr/>
          <a:lstStyle>
            <a:lvl1pPr>
              <a:defRPr/>
            </a:lvl1pPr>
          </a:lstStyle>
          <a:p>
            <a:pPr>
              <a:defRPr/>
            </a:pPr>
            <a:fld id="{1417C3FB-DAC7-2748-897B-0D9CA5176D32}" type="slidenum">
              <a:rPr lang="nb-NO" noProof="0" smtClean="0"/>
              <a:pPr>
                <a:defRPr/>
              </a:pPr>
              <a:t>‹#›</a:t>
            </a:fld>
            <a:endParaRPr lang="nb-NO" noProof="0" dirty="0"/>
          </a:p>
        </p:txBody>
      </p:sp>
      <p:sp>
        <p:nvSpPr>
          <p:cNvPr id="6" name="Plassholder for bunntekst 5"/>
          <p:cNvSpPr>
            <a:spLocks noGrp="1"/>
          </p:cNvSpPr>
          <p:nvPr>
            <p:ph type="ftr" sz="quarter" idx="12"/>
          </p:nvPr>
        </p:nvSpPr>
        <p:spPr/>
        <p:txBody>
          <a:bodyPr/>
          <a:lstStyle/>
          <a:p>
            <a:endParaRPr lang="nb-NO"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97200" y="4767263"/>
            <a:ext cx="1324800" cy="273844"/>
          </a:xfrm>
        </p:spPr>
        <p:txBody>
          <a:bodyPr/>
          <a:lstStyle>
            <a:lvl1pPr>
              <a:defRPr/>
            </a:lvl1pPr>
          </a:lstStyle>
          <a:p>
            <a:pPr>
              <a:defRPr/>
            </a:pPr>
            <a:fld id="{DD109845-EBE3-7B4F-832E-A2039DF94FB5}" type="datetime1">
              <a:rPr lang="nb-NO" noProof="0" smtClean="0"/>
              <a:pPr>
                <a:defRPr/>
              </a:pPr>
              <a:t>03.05.2019</a:t>
            </a:fld>
            <a:endParaRPr lang="nb-NO" noProof="0" dirty="0"/>
          </a:p>
        </p:txBody>
      </p:sp>
      <p:sp>
        <p:nvSpPr>
          <p:cNvPr id="5" name="Plassholder for lysbildenummer 5"/>
          <p:cNvSpPr>
            <a:spLocks noGrp="1"/>
          </p:cNvSpPr>
          <p:nvPr>
            <p:ph type="sldNum" sz="quarter" idx="11"/>
          </p:nvPr>
        </p:nvSpPr>
        <p:spPr>
          <a:xfrm>
            <a:off x="637200" y="4767263"/>
            <a:ext cx="360000" cy="273844"/>
          </a:xfrm>
        </p:spPr>
        <p:txBody>
          <a:bodyPr/>
          <a:lstStyle>
            <a:lvl1pPr>
              <a:defRPr/>
            </a:lvl1pPr>
          </a:lstStyle>
          <a:p>
            <a:pPr>
              <a:defRPr/>
            </a:pPr>
            <a:fld id="{1417C3FB-DAC7-2748-897B-0D9CA5176D32}" type="slidenum">
              <a:rPr lang="nb-NO" noProof="0" smtClean="0"/>
              <a:pPr>
                <a:defRPr/>
              </a:pPr>
              <a:t>‹#›</a:t>
            </a:fld>
            <a:endParaRPr lang="nb-NO" noProof="0" dirty="0"/>
          </a:p>
        </p:txBody>
      </p:sp>
      <p:sp>
        <p:nvSpPr>
          <p:cNvPr id="6" name="Plassholder for bunntekst 5"/>
          <p:cNvSpPr>
            <a:spLocks noGrp="1"/>
          </p:cNvSpPr>
          <p:nvPr>
            <p:ph type="ftr" sz="quarter" idx="12"/>
          </p:nvPr>
        </p:nvSpPr>
        <p:spPr/>
        <p:txBody>
          <a:bodyPr/>
          <a:lstStyle/>
          <a:p>
            <a:endParaRPr lang="nb-NO"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lutningsbilde">
    <p:spTree>
      <p:nvGrpSpPr>
        <p:cNvPr id="1" name=""/>
        <p:cNvGrpSpPr/>
        <p:nvPr/>
      </p:nvGrpSpPr>
      <p:grpSpPr>
        <a:xfrm>
          <a:off x="0" y="0"/>
          <a:ext cx="0" cy="0"/>
          <a:chOff x="0" y="0"/>
          <a:chExt cx="0" cy="0"/>
        </a:xfrm>
      </p:grpSpPr>
      <p:sp>
        <p:nvSpPr>
          <p:cNvPr id="25" name="Rektangel 24"/>
          <p:cNvSpPr/>
          <p:nvPr userDrawn="1"/>
        </p:nvSpPr>
        <p:spPr>
          <a:xfrm>
            <a:off x="466165" y="915987"/>
            <a:ext cx="8209524" cy="382335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ittel 1"/>
          <p:cNvSpPr txBox="1">
            <a:spLocks/>
          </p:cNvSpPr>
          <p:nvPr userDrawn="1"/>
        </p:nvSpPr>
        <p:spPr bwMode="auto">
          <a:xfrm>
            <a:off x="636589" y="228251"/>
            <a:ext cx="7870825" cy="675000"/>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l" defTabSz="457170" rtl="0" eaLnBrk="1" fontAlgn="base" hangingPunct="1">
              <a:lnSpc>
                <a:spcPts val="3000"/>
              </a:lnSpc>
              <a:spcBef>
                <a:spcPct val="0"/>
              </a:spcBef>
              <a:spcAft>
                <a:spcPct val="0"/>
              </a:spcAft>
              <a:defRPr sz="2600" b="1" kern="1200" baseline="0">
                <a:solidFill>
                  <a:srgbClr val="BE4F19"/>
                </a:solidFill>
                <a:latin typeface="Calibri"/>
                <a:ea typeface="ＭＳ Ｐゴシック" charset="-128"/>
                <a:cs typeface="Calibri"/>
              </a:defRPr>
            </a:lvl1pPr>
            <a:lvl2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2pPr>
            <a:lvl3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3pPr>
            <a:lvl4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4pPr>
            <a:lvl5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5pPr>
            <a:lvl6pPr marL="457170"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6pPr>
            <a:lvl7pPr marL="914339"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7pPr>
            <a:lvl8pPr marL="1371509"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8pPr>
            <a:lvl9pPr marL="1828678"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9pPr>
          </a:lstStyle>
          <a:p>
            <a:r>
              <a:rPr lang="nb-NO" dirty="0"/>
              <a:t>Finn fakta om norsk kontinentalsokkel</a:t>
            </a:r>
            <a:endParaRPr lang="nn-NO" dirty="0"/>
          </a:p>
        </p:txBody>
      </p:sp>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0706" y="2751875"/>
            <a:ext cx="1380672" cy="1836000"/>
          </a:xfrm>
          <a:prstGeom prst="rect">
            <a:avLst/>
          </a:prstGeom>
        </p:spPr>
      </p:pic>
      <p:pic>
        <p:nvPicPr>
          <p:cNvPr id="16" name="Bild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7839" y="1058329"/>
            <a:ext cx="2412000" cy="1399999"/>
          </a:xfrm>
          <a:prstGeom prst="rect">
            <a:avLst/>
          </a:prstGeom>
        </p:spPr>
      </p:pic>
      <p:pic>
        <p:nvPicPr>
          <p:cNvPr id="17" name="Bild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498" y="3123875"/>
            <a:ext cx="2196000" cy="1464000"/>
          </a:xfrm>
          <a:prstGeom prst="rect">
            <a:avLst/>
          </a:prstGeom>
        </p:spPr>
      </p:pic>
      <p:pic>
        <p:nvPicPr>
          <p:cNvPr id="18" name="Bild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37839" y="3399875"/>
            <a:ext cx="2413338" cy="1188000"/>
          </a:xfrm>
          <a:prstGeom prst="rect">
            <a:avLst/>
          </a:prstGeom>
        </p:spPr>
      </p:pic>
      <p:pic>
        <p:nvPicPr>
          <p:cNvPr id="19" name="Bild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19964" y="2751875"/>
            <a:ext cx="1318249" cy="1836000"/>
          </a:xfrm>
          <a:prstGeom prst="rect">
            <a:avLst/>
          </a:prstGeom>
        </p:spPr>
      </p:pic>
      <p:pic>
        <p:nvPicPr>
          <p:cNvPr id="23" name="Bild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6695" y="1058864"/>
            <a:ext cx="2196000" cy="1926316"/>
          </a:xfrm>
          <a:prstGeom prst="rect">
            <a:avLst/>
          </a:prstGeom>
        </p:spPr>
      </p:pic>
      <p:pic>
        <p:nvPicPr>
          <p:cNvPr id="24" name="Bild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53158" y="1062839"/>
            <a:ext cx="2888126" cy="1548000"/>
          </a:xfrm>
          <a:prstGeom prst="rect">
            <a:avLst/>
          </a:prstGeom>
        </p:spPr>
      </p:pic>
      <p:grpSp>
        <p:nvGrpSpPr>
          <p:cNvPr id="28" name="Gruppe 27"/>
          <p:cNvGrpSpPr/>
          <p:nvPr userDrawn="1"/>
        </p:nvGrpSpPr>
        <p:grpSpPr>
          <a:xfrm>
            <a:off x="3828411" y="2528784"/>
            <a:ext cx="1616295" cy="813541"/>
            <a:chOff x="3399559" y="2529180"/>
            <a:chExt cx="1677483" cy="813541"/>
          </a:xfrm>
        </p:grpSpPr>
        <p:sp>
          <p:nvSpPr>
            <p:cNvPr id="27" name="Rektangel 26"/>
            <p:cNvSpPr/>
            <p:nvPr userDrawn="1"/>
          </p:nvSpPr>
          <p:spPr>
            <a:xfrm>
              <a:off x="3399559" y="2529180"/>
              <a:ext cx="1677483" cy="813541"/>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0" name="Bilde 19"/>
            <p:cNvPicPr>
              <a:picLocks noChangeAspect="1"/>
            </p:cNvPicPr>
            <p:nvPr userDrawn="1"/>
          </p:nvPicPr>
          <p:blipFill rotWithShape="1">
            <a:blip r:embed="rId9">
              <a:extLst>
                <a:ext uri="{28A0092B-C50C-407E-A947-70E740481C1C}">
                  <a14:useLocalDpi xmlns:a14="http://schemas.microsoft.com/office/drawing/2010/main" val="0"/>
                </a:ext>
              </a:extLst>
            </a:blip>
            <a:srcRect l="5557" t="5826" r="6087" b="5599"/>
            <a:stretch/>
          </p:blipFill>
          <p:spPr>
            <a:xfrm>
              <a:off x="3460747" y="2575950"/>
              <a:ext cx="718222" cy="720000"/>
            </a:xfrm>
            <a:prstGeom prst="rect">
              <a:avLst/>
            </a:prstGeom>
          </p:spPr>
        </p:pic>
        <p:pic>
          <p:nvPicPr>
            <p:cNvPr id="21" name="Bild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96315" y="2572114"/>
              <a:ext cx="374400" cy="720000"/>
            </a:xfrm>
            <a:prstGeom prst="rect">
              <a:avLst/>
            </a:prstGeom>
          </p:spPr>
        </p:pic>
        <p:pic>
          <p:nvPicPr>
            <p:cNvPr id="22" name="Bild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91703" y="2572114"/>
              <a:ext cx="432000" cy="720000"/>
            </a:xfrm>
            <a:prstGeom prst="rect">
              <a:avLst/>
            </a:prstGeom>
          </p:spPr>
        </p:pic>
      </p:grpSp>
      <p:pic>
        <p:nvPicPr>
          <p:cNvPr id="26" name="Bilde 25">
            <a:extLst>
              <a:ext uri="{FF2B5EF4-FFF2-40B4-BE49-F238E27FC236}">
                <a16:creationId xmlns:a16="http://schemas.microsoft.com/office/drawing/2014/main" id="{A2D97775-914E-4230-86F5-B8C8BFB7A8B0}"/>
              </a:ext>
            </a:extLst>
          </p:cNvPr>
          <p:cNvPicPr>
            <a:picLocks noChangeAspect="1"/>
          </p:cNvPicPr>
          <p:nvPr userDrawn="1"/>
        </p:nvPicPr>
        <p:blipFill>
          <a:blip r:embed="rId12"/>
          <a:stretch>
            <a:fillRect/>
          </a:stretch>
        </p:blipFill>
        <p:spPr>
          <a:xfrm>
            <a:off x="3035515" y="2524505"/>
            <a:ext cx="741502" cy="822100"/>
          </a:xfrm>
          <a:prstGeom prst="rect">
            <a:avLst/>
          </a:prstGeom>
        </p:spPr>
      </p:pic>
    </p:spTree>
    <p:extLst>
      <p:ext uri="{BB962C8B-B14F-4D97-AF65-F5344CB8AC3E}">
        <p14:creationId xmlns:p14="http://schemas.microsoft.com/office/powerpoint/2010/main" val="3987504781"/>
      </p:ext>
    </p:extLst>
  </p:cSld>
  <p:clrMapOvr>
    <a:masterClrMapping/>
  </p:clrMapOvr>
  <p:extLst mod="1">
    <p:ext uri="{DCECCB84-F9BA-43D5-87BE-67443E8EF086}">
      <p15:sldGuideLst xmlns:p15="http://schemas.microsoft.com/office/powerpoint/2012/main">
        <p15:guide id="1" orient="horz" pos="667"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Midtstilt tittelside">
    <p:bg>
      <p:bgPr>
        <a:solidFill>
          <a:schemeClr val="bg1"/>
        </a:solidFill>
        <a:effectLst/>
      </p:bgPr>
    </p:bg>
    <p:spTree>
      <p:nvGrpSpPr>
        <p:cNvPr id="1" name=""/>
        <p:cNvGrpSpPr/>
        <p:nvPr/>
      </p:nvGrpSpPr>
      <p:grpSpPr>
        <a:xfrm>
          <a:off x="0" y="0"/>
          <a:ext cx="0" cy="0"/>
          <a:chOff x="0" y="0"/>
          <a:chExt cx="0" cy="0"/>
        </a:xfrm>
      </p:grpSpPr>
      <p:sp>
        <p:nvSpPr>
          <p:cNvPr id="17" name="Tittel 1"/>
          <p:cNvSpPr>
            <a:spLocks noGrp="1"/>
          </p:cNvSpPr>
          <p:nvPr>
            <p:ph type="title"/>
          </p:nvPr>
        </p:nvSpPr>
        <p:spPr>
          <a:xfrm>
            <a:off x="611187" y="1476000"/>
            <a:ext cx="7921625" cy="684000"/>
          </a:xfrm>
        </p:spPr>
        <p:txBody>
          <a:bodyPr tIns="35998" bIns="35998">
            <a:normAutofit/>
          </a:bodyPr>
          <a:lstStyle>
            <a:lvl1pPr algn="ctr">
              <a:lnSpc>
                <a:spcPts val="3000"/>
              </a:lnSpc>
              <a:defRPr sz="2600" b="1">
                <a:solidFill>
                  <a:srgbClr val="BD4F19"/>
                </a:solidFill>
              </a:defRPr>
            </a:lvl1pPr>
          </a:lstStyle>
          <a:p>
            <a:r>
              <a:rPr lang="nb-NO" noProof="0"/>
              <a:t>Klikk for å redigere tittelstil</a:t>
            </a:r>
            <a:endParaRPr lang="nb-NO" noProof="0" dirty="0"/>
          </a:p>
        </p:txBody>
      </p:sp>
      <p:sp>
        <p:nvSpPr>
          <p:cNvPr id="12" name="Subtitle 2"/>
          <p:cNvSpPr>
            <a:spLocks noGrp="1"/>
          </p:cNvSpPr>
          <p:nvPr>
            <p:ph type="subTitle" idx="1"/>
          </p:nvPr>
        </p:nvSpPr>
        <p:spPr>
          <a:xfrm>
            <a:off x="611188" y="2211750"/>
            <a:ext cx="7921624" cy="360000"/>
          </a:xfrm>
        </p:spPr>
        <p:txBody>
          <a:bodyPr tIns="35998"/>
          <a:lstStyle>
            <a:lvl1pPr marL="0" indent="0" algn="ctr">
              <a:buNone/>
              <a:defRPr sz="1800">
                <a:solidFill>
                  <a:srgbClr val="616365"/>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nb-NO" noProof="0"/>
              <a:t>Klikk for å redigere undertittelstil i malen</a:t>
            </a:r>
            <a:endParaRPr lang="nb-NO" noProof="0" dirty="0"/>
          </a:p>
        </p:txBody>
      </p:sp>
      <p:pic>
        <p:nvPicPr>
          <p:cNvPr id="11" name="Bilde 8" descr="OD_logo_pos_norsk.png"/>
          <p:cNvPicPr>
            <a:picLocks noChangeAspect="1"/>
          </p:cNvPicPr>
          <p:nvPr userDrawn="1"/>
        </p:nvPicPr>
        <p:blipFill>
          <a:blip r:embed="rId2"/>
          <a:srcRect/>
          <a:stretch>
            <a:fillRect/>
          </a:stretch>
        </p:blipFill>
        <p:spPr bwMode="auto">
          <a:xfrm>
            <a:off x="4086654" y="216000"/>
            <a:ext cx="970692" cy="814903"/>
          </a:xfrm>
          <a:prstGeom prst="rect">
            <a:avLst/>
          </a:prstGeom>
          <a:noFill/>
          <a:ln w="9525">
            <a:noFill/>
            <a:miter lim="800000"/>
            <a:headEnd/>
            <a:tailEnd/>
          </a:ln>
        </p:spPr>
      </p:pic>
    </p:spTree>
    <p:extLst>
      <p:ext uri="{BB962C8B-B14F-4D97-AF65-F5344CB8AC3E}">
        <p14:creationId xmlns:p14="http://schemas.microsoft.com/office/powerpoint/2010/main" val="3797173175"/>
      </p:ext>
    </p:extLst>
  </p:cSld>
  <p:clrMapOvr>
    <a:masterClrMapping/>
  </p:clrMapOvr>
  <p:hf sldNum="0" hdr="0" ftr="0" dt="0"/>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36589" y="222564"/>
            <a:ext cx="7870825" cy="675000"/>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p>
            <a:pPr lvl="0"/>
            <a:r>
              <a:rPr lang="nb-NO" noProof="0" dirty="0"/>
              <a:t>Klikk for å redigere tittelstil</a:t>
            </a:r>
          </a:p>
        </p:txBody>
      </p:sp>
      <p:sp>
        <p:nvSpPr>
          <p:cNvPr id="1027" name="Plassholder for tekst 2"/>
          <p:cNvSpPr>
            <a:spLocks noGrp="1"/>
          </p:cNvSpPr>
          <p:nvPr>
            <p:ph type="body" idx="1"/>
          </p:nvPr>
        </p:nvSpPr>
        <p:spPr bwMode="auto">
          <a:xfrm>
            <a:off x="636589" y="946554"/>
            <a:ext cx="7870825" cy="3461400"/>
          </a:xfrm>
          <a:prstGeom prst="rect">
            <a:avLst/>
          </a:prstGeom>
          <a:noFill/>
          <a:ln w="9525">
            <a:noFill/>
            <a:miter lim="800000"/>
            <a:headEnd/>
            <a:tailEnd/>
          </a:ln>
        </p:spPr>
        <p:txBody>
          <a:bodyPr vert="horz" wrap="square" lIns="91434" tIns="179988" rIns="91434" bIns="35998" numCol="1" anchor="t" anchorCtr="0" compatLnSpc="1">
            <a:prstTxWarp prst="textNoShape">
              <a:avLst/>
            </a:prstTxWarp>
          </a:bodyPr>
          <a:lstStyle/>
          <a:p>
            <a:pPr lvl="0"/>
            <a:r>
              <a:rPr lang="nb-NO" noProof="0" dirty="0"/>
              <a:t>Klikk for å redigere tekststiler i malen</a:t>
            </a:r>
          </a:p>
          <a:p>
            <a:pPr lvl="1"/>
            <a:r>
              <a:rPr lang="nb-NO" noProof="0" dirty="0"/>
              <a:t>Andre nivå</a:t>
            </a:r>
          </a:p>
          <a:p>
            <a:pPr lvl="2"/>
            <a:r>
              <a:rPr lang="nb-NO" noProof="0" dirty="0"/>
              <a:t>Tredje nivå</a:t>
            </a:r>
          </a:p>
        </p:txBody>
      </p:sp>
      <p:sp>
        <p:nvSpPr>
          <p:cNvPr id="4" name="Plassholder for dato 3"/>
          <p:cNvSpPr>
            <a:spLocks noGrp="1"/>
          </p:cNvSpPr>
          <p:nvPr>
            <p:ph type="dt" sz="half" idx="2"/>
          </p:nvPr>
        </p:nvSpPr>
        <p:spPr>
          <a:xfrm>
            <a:off x="996952" y="4767263"/>
            <a:ext cx="1323975" cy="273844"/>
          </a:xfrm>
          <a:prstGeom prst="rect">
            <a:avLst/>
          </a:prstGeom>
        </p:spPr>
        <p:txBody>
          <a:bodyPr vert="horz" lIns="35998" tIns="45717" rIns="91434" bIns="45717" rtlCol="0" anchor="ctr"/>
          <a:lstStyle>
            <a:lvl1pPr algn="l" fontAlgn="auto">
              <a:spcBef>
                <a:spcPts val="0"/>
              </a:spcBef>
              <a:spcAft>
                <a:spcPts val="0"/>
              </a:spcAft>
              <a:defRPr sz="900" smtClean="0">
                <a:solidFill>
                  <a:schemeClr val="tx1"/>
                </a:solidFill>
                <a:latin typeface="+mn-lt"/>
                <a:ea typeface="+mn-ea"/>
                <a:cs typeface="+mn-cs"/>
              </a:defRPr>
            </a:lvl1pPr>
          </a:lstStyle>
          <a:p>
            <a:pPr>
              <a:defRPr/>
            </a:pPr>
            <a:fld id="{01A6FC36-44A0-DD4E-BF01-61F1A0088B2B}" type="datetime1">
              <a:rPr lang="nb-NO" noProof="0" smtClean="0"/>
              <a:pPr>
                <a:defRPr/>
              </a:pPr>
              <a:t>03.05.2019</a:t>
            </a:fld>
            <a:endParaRPr lang="nb-NO" noProof="0" dirty="0"/>
          </a:p>
        </p:txBody>
      </p:sp>
      <p:sp>
        <p:nvSpPr>
          <p:cNvPr id="6" name="Plassholder for lysbildenummer 5"/>
          <p:cNvSpPr>
            <a:spLocks noGrp="1"/>
          </p:cNvSpPr>
          <p:nvPr>
            <p:ph type="sldNum" sz="quarter" idx="4"/>
          </p:nvPr>
        </p:nvSpPr>
        <p:spPr>
          <a:xfrm>
            <a:off x="636588" y="4767263"/>
            <a:ext cx="360362" cy="273844"/>
          </a:xfrm>
          <a:prstGeom prst="rect">
            <a:avLst/>
          </a:prstGeom>
        </p:spPr>
        <p:txBody>
          <a:bodyPr vert="horz" lIns="0" tIns="45717" rIns="91434" bIns="45717" rtlCol="0" anchor="ctr"/>
          <a:lstStyle>
            <a:lvl1pPr algn="l" fontAlgn="auto">
              <a:spcBef>
                <a:spcPts val="0"/>
              </a:spcBef>
              <a:spcAft>
                <a:spcPts val="0"/>
              </a:spcAft>
              <a:defRPr sz="900" smtClean="0">
                <a:solidFill>
                  <a:srgbClr val="A73A26"/>
                </a:solidFill>
                <a:latin typeface="+mn-lt"/>
                <a:ea typeface="+mn-ea"/>
                <a:cs typeface="+mn-cs"/>
              </a:defRPr>
            </a:lvl1pPr>
          </a:lstStyle>
          <a:p>
            <a:pPr>
              <a:defRPr/>
            </a:pPr>
            <a:fld id="{C588D286-E44A-F344-AC03-AA90C50A06B2}" type="slidenum">
              <a:rPr lang="nb-NO" noProof="0" smtClean="0"/>
              <a:pPr>
                <a:defRPr/>
              </a:pPr>
              <a:t>‹#›</a:t>
            </a:fld>
            <a:endParaRPr lang="nb-NO" noProof="0" dirty="0"/>
          </a:p>
        </p:txBody>
      </p:sp>
      <p:sp>
        <p:nvSpPr>
          <p:cNvPr id="7" name="Plassholder for bunntekst 6"/>
          <p:cNvSpPr>
            <a:spLocks noGrp="1"/>
          </p:cNvSpPr>
          <p:nvPr>
            <p:ph type="ftr" sz="quarter" idx="3"/>
          </p:nvPr>
        </p:nvSpPr>
        <p:spPr>
          <a:xfrm>
            <a:off x="3124200" y="4767263"/>
            <a:ext cx="2895600" cy="273844"/>
          </a:xfrm>
          <a:prstGeom prst="rect">
            <a:avLst/>
          </a:prstGeom>
        </p:spPr>
        <p:txBody>
          <a:bodyPr vert="horz" lIns="91434" tIns="45717" rIns="91434" bIns="45717" rtlCol="0" anchor="ctr"/>
          <a:lstStyle>
            <a:lvl1pPr algn="ctr">
              <a:defRPr sz="900">
                <a:solidFill>
                  <a:schemeClr val="tx1"/>
                </a:solidFill>
                <a:latin typeface="+mn-lt"/>
              </a:defRPr>
            </a:lvl1pPr>
          </a:lstStyle>
          <a:p>
            <a:endParaRPr lang="nb-NO" noProof="0" dirty="0"/>
          </a:p>
        </p:txBody>
      </p:sp>
      <p:pic>
        <p:nvPicPr>
          <p:cNvPr id="8" name="Bilde 12" descr="OD_logo_initials_norsk.png"/>
          <p:cNvPicPr>
            <a:picLocks noChangeAspect="1"/>
          </p:cNvPicPr>
          <p:nvPr userDrawn="1"/>
        </p:nvPicPr>
        <p:blipFill>
          <a:blip r:embed="rId11"/>
          <a:srcRect/>
          <a:stretch>
            <a:fillRect/>
          </a:stretch>
        </p:blipFill>
        <p:spPr bwMode="auto">
          <a:xfrm>
            <a:off x="8334178" y="214434"/>
            <a:ext cx="346472" cy="5941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97" r:id="rId3"/>
    <p:sldLayoutId id="2147483677" r:id="rId4"/>
    <p:sldLayoutId id="2147483678" r:id="rId5"/>
    <p:sldLayoutId id="2147483679" r:id="rId6"/>
    <p:sldLayoutId id="2147483685" r:id="rId7"/>
    <p:sldLayoutId id="2147483699" r:id="rId8"/>
    <p:sldLayoutId id="2147483726" r:id="rId9"/>
  </p:sldLayoutIdLst>
  <p:hf hdr="0" dt="0"/>
  <p:txStyles>
    <p:titleStyle>
      <a:lvl1pPr algn="l" defTabSz="457170" rtl="0" eaLnBrk="1" fontAlgn="base" hangingPunct="1">
        <a:lnSpc>
          <a:spcPts val="3000"/>
        </a:lnSpc>
        <a:spcBef>
          <a:spcPct val="0"/>
        </a:spcBef>
        <a:spcAft>
          <a:spcPct val="0"/>
        </a:spcAft>
        <a:defRPr sz="2600" b="1" kern="1200" baseline="0">
          <a:solidFill>
            <a:srgbClr val="BE4F19"/>
          </a:solidFill>
          <a:latin typeface="Calibri"/>
          <a:ea typeface="ＭＳ Ｐゴシック" charset="-128"/>
          <a:cs typeface="Calibri"/>
        </a:defRPr>
      </a:lvl1pPr>
      <a:lvl2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2pPr>
      <a:lvl3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3pPr>
      <a:lvl4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4pPr>
      <a:lvl5pPr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5pPr>
      <a:lvl6pPr marL="457170"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6pPr>
      <a:lvl7pPr marL="914339"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7pPr>
      <a:lvl8pPr marL="1371509"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8pPr>
      <a:lvl9pPr marL="1828678" algn="l" defTabSz="457170" rtl="0" eaLnBrk="1" fontAlgn="base" hangingPunct="1">
        <a:lnSpc>
          <a:spcPts val="3400"/>
        </a:lnSpc>
        <a:spcBef>
          <a:spcPct val="0"/>
        </a:spcBef>
        <a:spcAft>
          <a:spcPct val="0"/>
        </a:spcAft>
        <a:defRPr sz="3200">
          <a:solidFill>
            <a:srgbClr val="BE4F19"/>
          </a:solidFill>
          <a:latin typeface="Calibri" charset="0"/>
          <a:ea typeface="ＭＳ Ｐゴシック" charset="-128"/>
        </a:defRPr>
      </a:lvl9pPr>
    </p:titleStyle>
    <p:bodyStyle>
      <a:lvl1pPr marL="179376" indent="-179376" algn="l" defTabSz="457170" rtl="0" eaLnBrk="1" fontAlgn="base" hangingPunct="1">
        <a:spcBef>
          <a:spcPts val="900"/>
        </a:spcBef>
        <a:spcAft>
          <a:spcPct val="0"/>
        </a:spcAft>
        <a:buClr>
          <a:srgbClr val="A73A26"/>
        </a:buClr>
        <a:buSzPct val="100000"/>
        <a:buFont typeface="Arial" charset="0"/>
        <a:buChar char="•"/>
        <a:tabLst/>
        <a:defRPr sz="1800" kern="1200">
          <a:solidFill>
            <a:schemeClr val="tx1"/>
          </a:solidFill>
          <a:latin typeface="Calibri"/>
          <a:ea typeface="ＭＳ Ｐゴシック" charset="-128"/>
          <a:cs typeface="Calibri"/>
        </a:defRPr>
      </a:lvl1pPr>
      <a:lvl2pPr marL="395974" indent="-179988" algn="l" defTabSz="457170" rtl="0" eaLnBrk="1" fontAlgn="base" hangingPunct="1">
        <a:spcBef>
          <a:spcPts val="600"/>
        </a:spcBef>
        <a:spcAft>
          <a:spcPct val="0"/>
        </a:spcAft>
        <a:buClr>
          <a:srgbClr val="A73A26"/>
        </a:buClr>
        <a:buSzPct val="100000"/>
        <a:buFont typeface="Arial" pitchFamily="34" charset="0"/>
        <a:buChar char="•"/>
        <a:defRPr sz="1600" kern="1200">
          <a:solidFill>
            <a:schemeClr val="tx1"/>
          </a:solidFill>
          <a:latin typeface="Calibri"/>
          <a:ea typeface="ＭＳ Ｐゴシック" charset="-128"/>
          <a:cs typeface="Calibri"/>
        </a:defRPr>
      </a:lvl2pPr>
      <a:lvl3pPr marL="611959" indent="-179988" algn="l" defTabSz="457170" rtl="0" eaLnBrk="1" fontAlgn="base" hangingPunct="1">
        <a:spcBef>
          <a:spcPts val="600"/>
        </a:spcBef>
        <a:spcAft>
          <a:spcPct val="0"/>
        </a:spcAft>
        <a:buClr>
          <a:srgbClr val="A73A26"/>
        </a:buClr>
        <a:buSzPct val="100000"/>
        <a:buFont typeface="Arial" charset="0"/>
        <a:buChar char="•"/>
        <a:defRPr sz="1400" kern="1200">
          <a:solidFill>
            <a:schemeClr val="tx1"/>
          </a:solidFill>
          <a:latin typeface="Calibri"/>
          <a:ea typeface="ＭＳ Ｐゴシック" charset="-128"/>
          <a:cs typeface="Calibri"/>
        </a:defRPr>
      </a:lvl3pPr>
      <a:lvl4pPr marL="791947" indent="-179988" algn="l" defTabSz="457170" rtl="0" eaLnBrk="1" fontAlgn="base" hangingPunct="1">
        <a:spcBef>
          <a:spcPts val="600"/>
        </a:spcBef>
        <a:spcAft>
          <a:spcPct val="0"/>
        </a:spcAft>
        <a:buClr>
          <a:srgbClr val="A73A26"/>
        </a:buClr>
        <a:buSzPct val="100000"/>
        <a:buFont typeface="Arial" pitchFamily="34" charset="0"/>
        <a:buChar char="•"/>
        <a:defRPr sz="1400" kern="1200">
          <a:solidFill>
            <a:schemeClr val="tx1"/>
          </a:solidFill>
          <a:latin typeface="Calibri" pitchFamily="34" charset="0"/>
          <a:ea typeface="ＭＳ Ｐゴシック" charset="-128"/>
          <a:cs typeface="Calibri" pitchFamily="34" charset="0"/>
        </a:defRPr>
      </a:lvl4pPr>
      <a:lvl5pPr marL="971935" indent="-179988" algn="l" defTabSz="457170" rtl="0" eaLnBrk="1" fontAlgn="base" hangingPunct="1">
        <a:spcBef>
          <a:spcPts val="600"/>
        </a:spcBef>
        <a:spcAft>
          <a:spcPct val="0"/>
        </a:spcAft>
        <a:buClr>
          <a:srgbClr val="A73A26"/>
        </a:buClr>
        <a:buFont typeface="Arial" pitchFamily="34" charset="0"/>
        <a:buChar char="•"/>
        <a:defRPr sz="1400" kern="1200">
          <a:solidFill>
            <a:schemeClr val="tx1"/>
          </a:solidFill>
          <a:latin typeface="Calibri" pitchFamily="34" charset="0"/>
          <a:ea typeface="ＭＳ Ｐゴシック" charset="-128"/>
          <a:cs typeface="Calibri" pitchFamily="34" charset="0"/>
        </a:defRPr>
      </a:lvl5pPr>
      <a:lvl6pPr marL="2514433" indent="-228585" algn="l" defTabSz="457170" rtl="0" eaLnBrk="1" latinLnBrk="0" hangingPunct="1">
        <a:spcBef>
          <a:spcPct val="20000"/>
        </a:spcBef>
        <a:buFont typeface="Arial"/>
        <a:buChar char="•"/>
        <a:defRPr sz="2000" kern="1200">
          <a:solidFill>
            <a:schemeClr val="tx1"/>
          </a:solidFill>
          <a:latin typeface="+mn-lt"/>
          <a:ea typeface="+mn-ea"/>
          <a:cs typeface="+mn-cs"/>
        </a:defRPr>
      </a:lvl6pPr>
      <a:lvl7pPr marL="2971601" indent="-228585" algn="l" defTabSz="457170" rtl="0" eaLnBrk="1" latinLnBrk="0" hangingPunct="1">
        <a:spcBef>
          <a:spcPct val="20000"/>
        </a:spcBef>
        <a:buFont typeface="Arial"/>
        <a:buChar char="•"/>
        <a:defRPr sz="2000" kern="1200">
          <a:solidFill>
            <a:schemeClr val="tx1"/>
          </a:solidFill>
          <a:latin typeface="+mn-lt"/>
          <a:ea typeface="+mn-ea"/>
          <a:cs typeface="+mn-cs"/>
        </a:defRPr>
      </a:lvl7pPr>
      <a:lvl8pPr marL="3428771" indent="-228585" algn="l" defTabSz="457170" rtl="0" eaLnBrk="1" latinLnBrk="0" hangingPunct="1">
        <a:spcBef>
          <a:spcPct val="20000"/>
        </a:spcBef>
        <a:buFont typeface="Arial"/>
        <a:buChar char="•"/>
        <a:defRPr sz="2000" kern="1200">
          <a:solidFill>
            <a:schemeClr val="tx1"/>
          </a:solidFill>
          <a:latin typeface="+mn-lt"/>
          <a:ea typeface="+mn-ea"/>
          <a:cs typeface="+mn-cs"/>
        </a:defRPr>
      </a:lvl8pPr>
      <a:lvl9pPr marL="3885940" indent="-228585" algn="l" defTabSz="45717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39" algn="l" defTabSz="457170" rtl="0" eaLnBrk="1" latinLnBrk="0" hangingPunct="1">
        <a:defRPr sz="1800" kern="1200">
          <a:solidFill>
            <a:schemeClr val="tx1"/>
          </a:solidFill>
          <a:latin typeface="+mn-lt"/>
          <a:ea typeface="+mn-ea"/>
          <a:cs typeface="+mn-cs"/>
        </a:defRPr>
      </a:lvl3pPr>
      <a:lvl4pPr marL="1371509" algn="l" defTabSz="457170" rtl="0" eaLnBrk="1" latinLnBrk="0" hangingPunct="1">
        <a:defRPr sz="1800" kern="1200">
          <a:solidFill>
            <a:schemeClr val="tx1"/>
          </a:solidFill>
          <a:latin typeface="+mn-lt"/>
          <a:ea typeface="+mn-ea"/>
          <a:cs typeface="+mn-cs"/>
        </a:defRPr>
      </a:lvl4pPr>
      <a:lvl5pPr marL="1828678" algn="l" defTabSz="457170" rtl="0" eaLnBrk="1" latinLnBrk="0" hangingPunct="1">
        <a:defRPr sz="1800" kern="1200">
          <a:solidFill>
            <a:schemeClr val="tx1"/>
          </a:solidFill>
          <a:latin typeface="+mn-lt"/>
          <a:ea typeface="+mn-ea"/>
          <a:cs typeface="+mn-cs"/>
        </a:defRPr>
      </a:lvl5pPr>
      <a:lvl6pPr marL="2285848" algn="l" defTabSz="457170" rtl="0" eaLnBrk="1" latinLnBrk="0" hangingPunct="1">
        <a:defRPr sz="1800" kern="1200">
          <a:solidFill>
            <a:schemeClr val="tx1"/>
          </a:solidFill>
          <a:latin typeface="+mn-lt"/>
          <a:ea typeface="+mn-ea"/>
          <a:cs typeface="+mn-cs"/>
        </a:defRPr>
      </a:lvl6pPr>
      <a:lvl7pPr marL="2743017" algn="l" defTabSz="457170" rtl="0" eaLnBrk="1" latinLnBrk="0" hangingPunct="1">
        <a:defRPr sz="1800" kern="1200">
          <a:solidFill>
            <a:schemeClr val="tx1"/>
          </a:solidFill>
          <a:latin typeface="+mn-lt"/>
          <a:ea typeface="+mn-ea"/>
          <a:cs typeface="+mn-cs"/>
        </a:defRPr>
      </a:lvl7pPr>
      <a:lvl8pPr marL="3200186" algn="l" defTabSz="457170" rtl="0" eaLnBrk="1" latinLnBrk="0" hangingPunct="1">
        <a:defRPr sz="1800" kern="1200">
          <a:solidFill>
            <a:schemeClr val="tx1"/>
          </a:solidFill>
          <a:latin typeface="+mn-lt"/>
          <a:ea typeface="+mn-ea"/>
          <a:cs typeface="+mn-cs"/>
        </a:defRPr>
      </a:lvl8pPr>
      <a:lvl9pPr marL="3657356" algn="l" defTabSz="4571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ittel 8"/>
          <p:cNvSpPr>
            <a:spLocks noGrp="1"/>
          </p:cNvSpPr>
          <p:nvPr>
            <p:ph type="title"/>
          </p:nvPr>
        </p:nvSpPr>
        <p:spPr>
          <a:xfrm>
            <a:off x="539552" y="2484112"/>
            <a:ext cx="7921625" cy="684000"/>
          </a:xfrm>
        </p:spPr>
        <p:txBody>
          <a:bodyPr/>
          <a:lstStyle/>
          <a:p>
            <a:pPr algn="l"/>
            <a:r>
              <a:rPr lang="nb-NO" dirty="0"/>
              <a:t>Status – nytt meldesystem</a:t>
            </a:r>
          </a:p>
        </p:txBody>
      </p:sp>
      <p:sp>
        <p:nvSpPr>
          <p:cNvPr id="10" name="Undertittel 9"/>
          <p:cNvSpPr>
            <a:spLocks noGrp="1"/>
          </p:cNvSpPr>
          <p:nvPr>
            <p:ph type="subTitle" idx="1"/>
          </p:nvPr>
        </p:nvSpPr>
        <p:spPr>
          <a:xfrm>
            <a:off x="539553" y="3219862"/>
            <a:ext cx="7921624" cy="360000"/>
          </a:xfrm>
        </p:spPr>
        <p:txBody>
          <a:bodyPr/>
          <a:lstStyle/>
          <a:p>
            <a:pPr algn="l"/>
            <a:r>
              <a:rPr lang="nb-NO" dirty="0"/>
              <a:t>Fisk og Seismikk, Trondheim 24.4.19</a:t>
            </a:r>
          </a:p>
        </p:txBody>
      </p:sp>
      <p:sp>
        <p:nvSpPr>
          <p:cNvPr id="4" name="Undertittel 9">
            <a:extLst>
              <a:ext uri="{FF2B5EF4-FFF2-40B4-BE49-F238E27FC236}">
                <a16:creationId xmlns:a16="http://schemas.microsoft.com/office/drawing/2014/main" id="{60308D4A-8CF2-4D75-BC94-276CF9993799}"/>
              </a:ext>
            </a:extLst>
          </p:cNvPr>
          <p:cNvSpPr txBox="1">
            <a:spLocks/>
          </p:cNvSpPr>
          <p:nvPr/>
        </p:nvSpPr>
        <p:spPr bwMode="auto">
          <a:xfrm>
            <a:off x="539552" y="4587974"/>
            <a:ext cx="7921624" cy="360000"/>
          </a:xfrm>
          <a:prstGeom prst="rect">
            <a:avLst/>
          </a:prstGeom>
          <a:noFill/>
          <a:ln w="9525">
            <a:noFill/>
            <a:miter lim="800000"/>
            <a:headEnd/>
            <a:tailEnd/>
          </a:ln>
        </p:spPr>
        <p:txBody>
          <a:bodyPr vert="horz" wrap="square" lIns="91434" tIns="35998" rIns="91434" bIns="35998" numCol="1" anchor="t" anchorCtr="0" compatLnSpc="1">
            <a:prstTxWarp prst="textNoShape">
              <a:avLst/>
            </a:prstTxWarp>
          </a:bodyPr>
          <a:lstStyle>
            <a:lvl1pPr marL="0" indent="0" algn="ctr" defTabSz="457170" rtl="0" eaLnBrk="1" fontAlgn="base" hangingPunct="1">
              <a:spcBef>
                <a:spcPts val="900"/>
              </a:spcBef>
              <a:spcAft>
                <a:spcPct val="0"/>
              </a:spcAft>
              <a:buClr>
                <a:srgbClr val="A73A26"/>
              </a:buClr>
              <a:buSzPct val="100000"/>
              <a:buFont typeface="Arial" charset="0"/>
              <a:buNone/>
              <a:tabLst/>
              <a:defRPr sz="1800" kern="1200">
                <a:solidFill>
                  <a:srgbClr val="616365"/>
                </a:solidFill>
                <a:latin typeface="Calibri"/>
                <a:ea typeface="ＭＳ Ｐゴシック" charset="-128"/>
                <a:cs typeface="Calibri"/>
              </a:defRPr>
            </a:lvl1pPr>
            <a:lvl2pPr marL="457170" indent="0" algn="ctr" defTabSz="457170" rtl="0" eaLnBrk="1" fontAlgn="base" hangingPunct="1">
              <a:spcBef>
                <a:spcPts val="600"/>
              </a:spcBef>
              <a:spcAft>
                <a:spcPct val="0"/>
              </a:spcAft>
              <a:buClr>
                <a:srgbClr val="A73A26"/>
              </a:buClr>
              <a:buSzPct val="100000"/>
              <a:buFont typeface="Arial" pitchFamily="34" charset="0"/>
              <a:buNone/>
              <a:defRPr sz="1600" kern="1200">
                <a:solidFill>
                  <a:schemeClr val="tx1">
                    <a:tint val="75000"/>
                  </a:schemeClr>
                </a:solidFill>
                <a:latin typeface="Calibri"/>
                <a:ea typeface="ＭＳ Ｐゴシック" charset="-128"/>
                <a:cs typeface="Calibri"/>
              </a:defRPr>
            </a:lvl2pPr>
            <a:lvl3pPr marL="914339" indent="0" algn="ctr" defTabSz="457170" rtl="0" eaLnBrk="1" fontAlgn="base" hangingPunct="1">
              <a:spcBef>
                <a:spcPts val="600"/>
              </a:spcBef>
              <a:spcAft>
                <a:spcPct val="0"/>
              </a:spcAft>
              <a:buClr>
                <a:srgbClr val="A73A26"/>
              </a:buClr>
              <a:buSzPct val="100000"/>
              <a:buFont typeface="Arial" charset="0"/>
              <a:buNone/>
              <a:defRPr sz="1400" kern="1200">
                <a:solidFill>
                  <a:schemeClr val="tx1">
                    <a:tint val="75000"/>
                  </a:schemeClr>
                </a:solidFill>
                <a:latin typeface="Calibri"/>
                <a:ea typeface="ＭＳ Ｐゴシック" charset="-128"/>
                <a:cs typeface="Calibri"/>
              </a:defRPr>
            </a:lvl3pPr>
            <a:lvl4pPr marL="1371509" indent="0" algn="ctr" defTabSz="457170" rtl="0" eaLnBrk="1" fontAlgn="base" hangingPunct="1">
              <a:spcBef>
                <a:spcPts val="600"/>
              </a:spcBef>
              <a:spcAft>
                <a:spcPct val="0"/>
              </a:spcAft>
              <a:buClr>
                <a:srgbClr val="A73A26"/>
              </a:buClr>
              <a:buSzPct val="100000"/>
              <a:buFont typeface="Arial" pitchFamily="34" charset="0"/>
              <a:buNone/>
              <a:defRPr sz="1400" kern="1200">
                <a:solidFill>
                  <a:schemeClr val="tx1">
                    <a:tint val="75000"/>
                  </a:schemeClr>
                </a:solidFill>
                <a:latin typeface="Calibri" pitchFamily="34" charset="0"/>
                <a:ea typeface="ＭＳ Ｐゴシック" charset="-128"/>
                <a:cs typeface="Calibri" pitchFamily="34" charset="0"/>
              </a:defRPr>
            </a:lvl4pPr>
            <a:lvl5pPr marL="1828678" indent="0" algn="ctr" defTabSz="457170" rtl="0" eaLnBrk="1" fontAlgn="base" hangingPunct="1">
              <a:spcBef>
                <a:spcPts val="600"/>
              </a:spcBef>
              <a:spcAft>
                <a:spcPct val="0"/>
              </a:spcAft>
              <a:buClr>
                <a:srgbClr val="A73A26"/>
              </a:buClr>
              <a:buFont typeface="Arial" pitchFamily="34" charset="0"/>
              <a:buNone/>
              <a:defRPr sz="1400" kern="1200">
                <a:solidFill>
                  <a:schemeClr val="tx1">
                    <a:tint val="75000"/>
                  </a:schemeClr>
                </a:solidFill>
                <a:latin typeface="Calibri" pitchFamily="34" charset="0"/>
                <a:ea typeface="ＭＳ Ｐゴシック" charset="-128"/>
                <a:cs typeface="Calibri" pitchFamily="34" charset="0"/>
              </a:defRPr>
            </a:lvl5pPr>
            <a:lvl6pPr marL="2285848" indent="0" algn="ctr" defTabSz="45717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017" indent="0" algn="ctr" defTabSz="45717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186" indent="0" algn="ctr" defTabSz="45717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356" indent="0" algn="ctr" defTabSz="45717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1600" dirty="0"/>
              <a:t>Heidi Hagland</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D4F4AE92-5F3B-4F31-BF29-A95399864AFE}"/>
              </a:ext>
            </a:extLst>
          </p:cNvPr>
          <p:cNvSpPr>
            <a:spLocks noGrp="1"/>
          </p:cNvSpPr>
          <p:nvPr>
            <p:ph type="title"/>
          </p:nvPr>
        </p:nvSpPr>
        <p:spPr/>
        <p:txBody>
          <a:bodyPr/>
          <a:lstStyle/>
          <a:p>
            <a:r>
              <a:rPr lang="nb-NO" dirty="0"/>
              <a:t>Prosjektfasene</a:t>
            </a:r>
          </a:p>
        </p:txBody>
      </p:sp>
      <p:graphicFrame>
        <p:nvGraphicFramePr>
          <p:cNvPr id="11" name="Plassholder for innhold 10">
            <a:extLst>
              <a:ext uri="{FF2B5EF4-FFF2-40B4-BE49-F238E27FC236}">
                <a16:creationId xmlns:a16="http://schemas.microsoft.com/office/drawing/2014/main" id="{077C0F2B-357C-4CCC-9478-72C838B0C0B4}"/>
              </a:ext>
            </a:extLst>
          </p:cNvPr>
          <p:cNvGraphicFramePr>
            <a:graphicFrameLocks noGrp="1"/>
          </p:cNvGraphicFramePr>
          <p:nvPr>
            <p:ph idx="1"/>
            <p:extLst>
              <p:ext uri="{D42A27DB-BD31-4B8C-83A1-F6EECF244321}">
                <p14:modId xmlns:p14="http://schemas.microsoft.com/office/powerpoint/2010/main" val="1489398285"/>
              </p:ext>
            </p:extLst>
          </p:nvPr>
        </p:nvGraphicFramePr>
        <p:xfrm>
          <a:off x="1237679" y="1197644"/>
          <a:ext cx="7870825" cy="3462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Sylinder 12">
            <a:extLst>
              <a:ext uri="{FF2B5EF4-FFF2-40B4-BE49-F238E27FC236}">
                <a16:creationId xmlns:a16="http://schemas.microsoft.com/office/drawing/2014/main" id="{6E387D07-D9BA-4E20-8B2A-4C3D23505CAB}"/>
              </a:ext>
            </a:extLst>
          </p:cNvPr>
          <p:cNvSpPr txBox="1"/>
          <p:nvPr/>
        </p:nvSpPr>
        <p:spPr>
          <a:xfrm>
            <a:off x="5204279" y="1657078"/>
            <a:ext cx="1056700" cy="923330"/>
          </a:xfrm>
          <a:prstGeom prst="rect">
            <a:avLst/>
          </a:prstGeom>
          <a:noFill/>
        </p:spPr>
        <p:txBody>
          <a:bodyPr wrap="none" rtlCol="0">
            <a:spAutoFit/>
          </a:bodyPr>
          <a:lstStyle/>
          <a:p>
            <a:r>
              <a:rPr lang="nb-NO" sz="900" dirty="0" err="1"/>
              <a:t>Quality</a:t>
            </a:r>
            <a:r>
              <a:rPr lang="nb-NO" sz="900" dirty="0"/>
              <a:t> </a:t>
            </a:r>
            <a:r>
              <a:rPr lang="nb-NO" sz="900" dirty="0" err="1"/>
              <a:t>control</a:t>
            </a:r>
            <a:r>
              <a:rPr lang="nb-NO" sz="900" dirty="0"/>
              <a:t>:</a:t>
            </a:r>
          </a:p>
          <a:p>
            <a:r>
              <a:rPr lang="nb-NO" sz="900" dirty="0"/>
              <a:t>Risk </a:t>
            </a:r>
            <a:r>
              <a:rPr lang="nb-NO" sz="900" dirty="0" err="1"/>
              <a:t>assessment</a:t>
            </a:r>
            <a:endParaRPr lang="nb-NO" sz="900" dirty="0"/>
          </a:p>
          <a:p>
            <a:r>
              <a:rPr lang="nb-NO" sz="900" dirty="0" err="1"/>
              <a:t>Interviews</a:t>
            </a:r>
            <a:endParaRPr lang="nb-NO" sz="900" dirty="0"/>
          </a:p>
          <a:p>
            <a:r>
              <a:rPr lang="nb-NO" sz="900" dirty="0"/>
              <a:t>User </a:t>
            </a:r>
            <a:r>
              <a:rPr lang="nb-NO" sz="900" dirty="0" err="1"/>
              <a:t>stories</a:t>
            </a:r>
            <a:endParaRPr lang="nb-NO" sz="900" dirty="0"/>
          </a:p>
          <a:p>
            <a:r>
              <a:rPr lang="nb-NO" sz="900" dirty="0" err="1"/>
              <a:t>Synergies</a:t>
            </a:r>
            <a:endParaRPr lang="nb-NO" sz="900" dirty="0"/>
          </a:p>
          <a:p>
            <a:endParaRPr lang="nb-NO" sz="900" dirty="0"/>
          </a:p>
        </p:txBody>
      </p:sp>
      <p:sp>
        <p:nvSpPr>
          <p:cNvPr id="14" name="TekstSylinder 13">
            <a:extLst>
              <a:ext uri="{FF2B5EF4-FFF2-40B4-BE49-F238E27FC236}">
                <a16:creationId xmlns:a16="http://schemas.microsoft.com/office/drawing/2014/main" id="{D2996022-FEDB-4472-B8F0-E7A5099F6838}"/>
              </a:ext>
            </a:extLst>
          </p:cNvPr>
          <p:cNvSpPr txBox="1"/>
          <p:nvPr/>
        </p:nvSpPr>
        <p:spPr>
          <a:xfrm>
            <a:off x="4511197" y="3078798"/>
            <a:ext cx="1447832" cy="784830"/>
          </a:xfrm>
          <a:prstGeom prst="rect">
            <a:avLst/>
          </a:prstGeom>
          <a:noFill/>
        </p:spPr>
        <p:txBody>
          <a:bodyPr wrap="none" rtlCol="0">
            <a:spAutoFit/>
          </a:bodyPr>
          <a:lstStyle/>
          <a:p>
            <a:r>
              <a:rPr lang="nb-NO" sz="900" dirty="0"/>
              <a:t>Development:</a:t>
            </a:r>
          </a:p>
          <a:p>
            <a:r>
              <a:rPr lang="nb-NO" sz="900" dirty="0"/>
              <a:t>User </a:t>
            </a:r>
            <a:r>
              <a:rPr lang="nb-NO" sz="900" dirty="0" err="1"/>
              <a:t>interface</a:t>
            </a:r>
            <a:endParaRPr lang="nb-NO" sz="900" dirty="0"/>
          </a:p>
          <a:p>
            <a:r>
              <a:rPr lang="nb-NO" sz="900" dirty="0"/>
              <a:t>Access</a:t>
            </a:r>
          </a:p>
          <a:p>
            <a:r>
              <a:rPr lang="nb-NO" sz="900" dirty="0"/>
              <a:t>Solution design</a:t>
            </a:r>
          </a:p>
          <a:p>
            <a:r>
              <a:rPr lang="nb-NO" sz="900" dirty="0"/>
              <a:t>Information </a:t>
            </a:r>
            <a:r>
              <a:rPr lang="nb-NO" sz="900" dirty="0" err="1"/>
              <a:t>classification</a:t>
            </a:r>
            <a:endParaRPr lang="nb-NO" sz="900" dirty="0"/>
          </a:p>
        </p:txBody>
      </p:sp>
      <p:sp>
        <p:nvSpPr>
          <p:cNvPr id="15" name="TekstSylinder 14">
            <a:extLst>
              <a:ext uri="{FF2B5EF4-FFF2-40B4-BE49-F238E27FC236}">
                <a16:creationId xmlns:a16="http://schemas.microsoft.com/office/drawing/2014/main" id="{49476D13-A360-46CF-B0C8-52FD0FDE2545}"/>
              </a:ext>
            </a:extLst>
          </p:cNvPr>
          <p:cNvSpPr txBox="1"/>
          <p:nvPr/>
        </p:nvSpPr>
        <p:spPr>
          <a:xfrm>
            <a:off x="5677147" y="2513128"/>
            <a:ext cx="902811" cy="507831"/>
          </a:xfrm>
          <a:prstGeom prst="rect">
            <a:avLst/>
          </a:prstGeom>
          <a:noFill/>
        </p:spPr>
        <p:txBody>
          <a:bodyPr wrap="none" rtlCol="0">
            <a:spAutoFit/>
          </a:bodyPr>
          <a:lstStyle/>
          <a:p>
            <a:pPr algn="r"/>
            <a:r>
              <a:rPr lang="nb-NO" sz="900" dirty="0" err="1"/>
              <a:t>Concept</a:t>
            </a:r>
            <a:endParaRPr lang="nb-NO" sz="900" dirty="0"/>
          </a:p>
          <a:p>
            <a:pPr algn="r"/>
            <a:r>
              <a:rPr lang="nb-NO" sz="900" dirty="0" err="1"/>
              <a:t>Requirements</a:t>
            </a:r>
            <a:endParaRPr lang="nb-NO" sz="900" dirty="0"/>
          </a:p>
          <a:p>
            <a:pPr algn="r"/>
            <a:r>
              <a:rPr lang="nb-NO" sz="900" dirty="0"/>
              <a:t>Design</a:t>
            </a:r>
          </a:p>
        </p:txBody>
      </p:sp>
      <p:sp>
        <p:nvSpPr>
          <p:cNvPr id="16" name="TekstSylinder 15">
            <a:extLst>
              <a:ext uri="{FF2B5EF4-FFF2-40B4-BE49-F238E27FC236}">
                <a16:creationId xmlns:a16="http://schemas.microsoft.com/office/drawing/2014/main" id="{FE4A0328-8082-4045-8E4A-CB223F1A9A26}"/>
              </a:ext>
            </a:extLst>
          </p:cNvPr>
          <p:cNvSpPr txBox="1"/>
          <p:nvPr/>
        </p:nvSpPr>
        <p:spPr>
          <a:xfrm>
            <a:off x="4145405" y="1959278"/>
            <a:ext cx="973343" cy="646331"/>
          </a:xfrm>
          <a:prstGeom prst="rect">
            <a:avLst/>
          </a:prstGeom>
          <a:noFill/>
        </p:spPr>
        <p:txBody>
          <a:bodyPr wrap="none" rtlCol="0">
            <a:spAutoFit/>
          </a:bodyPr>
          <a:lstStyle/>
          <a:p>
            <a:r>
              <a:rPr lang="nb-NO" sz="900" dirty="0"/>
              <a:t>Testing</a:t>
            </a:r>
          </a:p>
          <a:p>
            <a:r>
              <a:rPr lang="nb-NO" sz="900" dirty="0"/>
              <a:t>Training</a:t>
            </a:r>
          </a:p>
          <a:p>
            <a:r>
              <a:rPr lang="nb-NO" sz="900" dirty="0" err="1"/>
              <a:t>Implementation</a:t>
            </a:r>
            <a:endParaRPr lang="nb-NO" sz="900" dirty="0"/>
          </a:p>
          <a:p>
            <a:r>
              <a:rPr lang="nb-NO" sz="900" dirty="0"/>
              <a:t>Evaluation</a:t>
            </a:r>
          </a:p>
        </p:txBody>
      </p:sp>
      <p:sp>
        <p:nvSpPr>
          <p:cNvPr id="19" name="Pil: opp 18">
            <a:extLst>
              <a:ext uri="{FF2B5EF4-FFF2-40B4-BE49-F238E27FC236}">
                <a16:creationId xmlns:a16="http://schemas.microsoft.com/office/drawing/2014/main" id="{587EFADA-5FD2-4D00-B2A1-6A8982EAB3A2}"/>
              </a:ext>
            </a:extLst>
          </p:cNvPr>
          <p:cNvSpPr/>
          <p:nvPr/>
        </p:nvSpPr>
        <p:spPr>
          <a:xfrm rot="1711152">
            <a:off x="4390102" y="3860942"/>
            <a:ext cx="648072" cy="609286"/>
          </a:xfrm>
          <a:prstGeom prst="up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ekstSylinder 1">
            <a:extLst>
              <a:ext uri="{FF2B5EF4-FFF2-40B4-BE49-F238E27FC236}">
                <a16:creationId xmlns:a16="http://schemas.microsoft.com/office/drawing/2014/main" id="{4CA18D81-6AD3-4A78-A1AC-BDF7C7FD10A8}"/>
              </a:ext>
            </a:extLst>
          </p:cNvPr>
          <p:cNvSpPr txBox="1"/>
          <p:nvPr/>
        </p:nvSpPr>
        <p:spPr>
          <a:xfrm>
            <a:off x="683568" y="1959130"/>
            <a:ext cx="2201244" cy="1308050"/>
          </a:xfrm>
          <a:prstGeom prst="rect">
            <a:avLst/>
          </a:prstGeom>
          <a:solidFill>
            <a:schemeClr val="accent6">
              <a:lumMod val="20000"/>
              <a:lumOff val="80000"/>
            </a:schemeClr>
          </a:solidFill>
        </p:spPr>
        <p:txBody>
          <a:bodyPr wrap="none" rtlCol="0">
            <a:spAutoFit/>
          </a:bodyPr>
          <a:lstStyle/>
          <a:p>
            <a:pPr algn="ctr">
              <a:spcBef>
                <a:spcPts val="600"/>
              </a:spcBef>
            </a:pPr>
            <a:r>
              <a:rPr lang="nb-NO" sz="1600" dirty="0"/>
              <a:t>Tverrfaglig </a:t>
            </a:r>
            <a:r>
              <a:rPr lang="nb-NO" sz="1600" dirty="0" err="1"/>
              <a:t>prosjektlag</a:t>
            </a:r>
            <a:endParaRPr lang="nb-NO" sz="1600" dirty="0"/>
          </a:p>
          <a:p>
            <a:pPr algn="ctr">
              <a:spcBef>
                <a:spcPts val="600"/>
              </a:spcBef>
            </a:pPr>
            <a:r>
              <a:rPr lang="nb-NO" sz="1600" dirty="0"/>
              <a:t>Digitaliseringslag</a:t>
            </a:r>
          </a:p>
          <a:p>
            <a:pPr algn="ctr">
              <a:spcBef>
                <a:spcPts val="600"/>
              </a:spcBef>
            </a:pPr>
            <a:r>
              <a:rPr lang="nb-NO" sz="1600" dirty="0"/>
              <a:t>Prosjektoppfølging</a:t>
            </a:r>
          </a:p>
          <a:p>
            <a:pPr algn="ctr">
              <a:spcBef>
                <a:spcPts val="600"/>
              </a:spcBef>
            </a:pPr>
            <a:r>
              <a:rPr lang="nb-NO" sz="1600" dirty="0"/>
              <a:t>Utviklerteam</a:t>
            </a:r>
          </a:p>
        </p:txBody>
      </p:sp>
    </p:spTree>
    <p:extLst>
      <p:ext uri="{BB962C8B-B14F-4D97-AF65-F5344CB8AC3E}">
        <p14:creationId xmlns:p14="http://schemas.microsoft.com/office/powerpoint/2010/main" val="286432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0393A-3EA6-41BD-862F-E970D1C314D9}"/>
              </a:ext>
            </a:extLst>
          </p:cNvPr>
          <p:cNvSpPr>
            <a:spLocks noGrp="1"/>
          </p:cNvSpPr>
          <p:nvPr>
            <p:ph type="title"/>
          </p:nvPr>
        </p:nvSpPr>
        <p:spPr/>
        <p:txBody>
          <a:bodyPr/>
          <a:lstStyle/>
          <a:p>
            <a:r>
              <a:rPr lang="nb-NO" dirty="0"/>
              <a:t>Fra møter til brukerhistorier</a:t>
            </a:r>
          </a:p>
        </p:txBody>
      </p:sp>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a:xfrm>
            <a:off x="636588" y="4767263"/>
            <a:ext cx="360362" cy="273844"/>
          </a:xfrm>
        </p:spPr>
        <p:txBody>
          <a:bodyPr/>
          <a:lstStyle/>
          <a:p>
            <a:pPr>
              <a:defRPr/>
            </a:pPr>
            <a:fld id="{C588D286-E44A-F344-AC03-AA90C50A06B2}" type="slidenum">
              <a:rPr lang="nb-NO" noProof="0" smtClean="0"/>
              <a:pPr>
                <a:defRPr/>
              </a:pPr>
              <a:t>11</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pic>
        <p:nvPicPr>
          <p:cNvPr id="8" name="Plassholder for innhold 5">
            <a:extLst>
              <a:ext uri="{FF2B5EF4-FFF2-40B4-BE49-F238E27FC236}">
                <a16:creationId xmlns:a16="http://schemas.microsoft.com/office/drawing/2014/main" id="{C630CD1E-BAED-49C2-BEC1-DBBE139E3969}"/>
              </a:ext>
            </a:extLst>
          </p:cNvPr>
          <p:cNvPicPr>
            <a:picLocks noChangeAspect="1"/>
          </p:cNvPicPr>
          <p:nvPr/>
        </p:nvPicPr>
        <p:blipFill rotWithShape="1">
          <a:blip r:embed="rId3"/>
          <a:srcRect t="33600" b="32801"/>
          <a:stretch/>
        </p:blipFill>
        <p:spPr bwMode="auto">
          <a:xfrm>
            <a:off x="660320" y="3204767"/>
            <a:ext cx="1089076" cy="365925"/>
          </a:xfrm>
          <a:prstGeom prst="rect">
            <a:avLst/>
          </a:prstGeom>
          <a:noFill/>
          <a:ln w="9525">
            <a:noFill/>
            <a:miter lim="800000"/>
            <a:headEnd/>
            <a:tailEnd/>
          </a:ln>
        </p:spPr>
      </p:pic>
      <p:pic>
        <p:nvPicPr>
          <p:cNvPr id="9" name="Bilde 8">
            <a:extLst>
              <a:ext uri="{FF2B5EF4-FFF2-40B4-BE49-F238E27FC236}">
                <a16:creationId xmlns:a16="http://schemas.microsoft.com/office/drawing/2014/main" id="{0DDD77CB-ADF4-4A87-B165-1570C3840D79}"/>
              </a:ext>
            </a:extLst>
          </p:cNvPr>
          <p:cNvPicPr>
            <a:picLocks noChangeAspect="1"/>
          </p:cNvPicPr>
          <p:nvPr/>
        </p:nvPicPr>
        <p:blipFill>
          <a:blip r:embed="rId4"/>
          <a:stretch>
            <a:fillRect/>
          </a:stretch>
        </p:blipFill>
        <p:spPr>
          <a:xfrm>
            <a:off x="1707752" y="3046829"/>
            <a:ext cx="793980" cy="188139"/>
          </a:xfrm>
          <a:prstGeom prst="rect">
            <a:avLst/>
          </a:prstGeom>
        </p:spPr>
      </p:pic>
      <p:pic>
        <p:nvPicPr>
          <p:cNvPr id="10" name="Bilde 9">
            <a:extLst>
              <a:ext uri="{FF2B5EF4-FFF2-40B4-BE49-F238E27FC236}">
                <a16:creationId xmlns:a16="http://schemas.microsoft.com/office/drawing/2014/main" id="{3DCD2D90-F397-4C21-96A1-7E52602A5299}"/>
              </a:ext>
            </a:extLst>
          </p:cNvPr>
          <p:cNvPicPr>
            <a:picLocks noChangeAspect="1"/>
          </p:cNvPicPr>
          <p:nvPr/>
        </p:nvPicPr>
        <p:blipFill>
          <a:blip r:embed="rId5"/>
          <a:stretch>
            <a:fillRect/>
          </a:stretch>
        </p:blipFill>
        <p:spPr>
          <a:xfrm>
            <a:off x="1991997" y="1092399"/>
            <a:ext cx="747568" cy="717666"/>
          </a:xfrm>
          <a:prstGeom prst="rect">
            <a:avLst/>
          </a:prstGeom>
        </p:spPr>
      </p:pic>
      <p:pic>
        <p:nvPicPr>
          <p:cNvPr id="11" name="Bilde 10">
            <a:extLst>
              <a:ext uri="{FF2B5EF4-FFF2-40B4-BE49-F238E27FC236}">
                <a16:creationId xmlns:a16="http://schemas.microsoft.com/office/drawing/2014/main" id="{4C77667D-86AE-4549-966A-E5446CDE6B08}"/>
              </a:ext>
            </a:extLst>
          </p:cNvPr>
          <p:cNvPicPr>
            <a:picLocks noChangeAspect="1"/>
          </p:cNvPicPr>
          <p:nvPr/>
        </p:nvPicPr>
        <p:blipFill>
          <a:blip r:embed="rId6"/>
          <a:stretch>
            <a:fillRect/>
          </a:stretch>
        </p:blipFill>
        <p:spPr>
          <a:xfrm>
            <a:off x="837244" y="2667409"/>
            <a:ext cx="1267498" cy="152099"/>
          </a:xfrm>
          <a:prstGeom prst="rect">
            <a:avLst/>
          </a:prstGeom>
        </p:spPr>
      </p:pic>
      <p:pic>
        <p:nvPicPr>
          <p:cNvPr id="12" name="Bilde 11">
            <a:extLst>
              <a:ext uri="{FF2B5EF4-FFF2-40B4-BE49-F238E27FC236}">
                <a16:creationId xmlns:a16="http://schemas.microsoft.com/office/drawing/2014/main" id="{A0EF2B9F-3DCC-417F-902E-6AD13F3CBF40}"/>
              </a:ext>
            </a:extLst>
          </p:cNvPr>
          <p:cNvPicPr>
            <a:picLocks noChangeAspect="1"/>
          </p:cNvPicPr>
          <p:nvPr/>
        </p:nvPicPr>
        <p:blipFill>
          <a:blip r:embed="rId7"/>
          <a:stretch>
            <a:fillRect/>
          </a:stretch>
        </p:blipFill>
        <p:spPr>
          <a:xfrm>
            <a:off x="715494" y="2049446"/>
            <a:ext cx="723224" cy="202503"/>
          </a:xfrm>
          <a:prstGeom prst="rect">
            <a:avLst/>
          </a:prstGeom>
        </p:spPr>
      </p:pic>
      <p:pic>
        <p:nvPicPr>
          <p:cNvPr id="13" name="Bilde 12">
            <a:extLst>
              <a:ext uri="{FF2B5EF4-FFF2-40B4-BE49-F238E27FC236}">
                <a16:creationId xmlns:a16="http://schemas.microsoft.com/office/drawing/2014/main" id="{308F5BB5-117F-4E98-8A22-428C804BE2F3}"/>
              </a:ext>
            </a:extLst>
          </p:cNvPr>
          <p:cNvPicPr>
            <a:picLocks noChangeAspect="1"/>
          </p:cNvPicPr>
          <p:nvPr/>
        </p:nvPicPr>
        <p:blipFill>
          <a:blip r:embed="rId8"/>
          <a:stretch>
            <a:fillRect/>
          </a:stretch>
        </p:blipFill>
        <p:spPr>
          <a:xfrm>
            <a:off x="2895894" y="2349696"/>
            <a:ext cx="812010" cy="632040"/>
          </a:xfrm>
          <a:prstGeom prst="rect">
            <a:avLst/>
          </a:prstGeom>
        </p:spPr>
      </p:pic>
      <p:pic>
        <p:nvPicPr>
          <p:cNvPr id="14" name="Bilde 13">
            <a:extLst>
              <a:ext uri="{FF2B5EF4-FFF2-40B4-BE49-F238E27FC236}">
                <a16:creationId xmlns:a16="http://schemas.microsoft.com/office/drawing/2014/main" id="{7BA27800-B9CD-4D1D-8C21-1349A378D5D3}"/>
              </a:ext>
            </a:extLst>
          </p:cNvPr>
          <p:cNvPicPr>
            <a:picLocks noChangeAspect="1"/>
          </p:cNvPicPr>
          <p:nvPr/>
        </p:nvPicPr>
        <p:blipFill>
          <a:blip r:embed="rId9"/>
          <a:stretch>
            <a:fillRect/>
          </a:stretch>
        </p:blipFill>
        <p:spPr>
          <a:xfrm>
            <a:off x="2931427" y="1686509"/>
            <a:ext cx="491139" cy="491139"/>
          </a:xfrm>
          <a:prstGeom prst="rect">
            <a:avLst/>
          </a:prstGeom>
        </p:spPr>
      </p:pic>
      <p:pic>
        <p:nvPicPr>
          <p:cNvPr id="15" name="Bilde 14">
            <a:extLst>
              <a:ext uri="{FF2B5EF4-FFF2-40B4-BE49-F238E27FC236}">
                <a16:creationId xmlns:a16="http://schemas.microsoft.com/office/drawing/2014/main" id="{297B502B-7FA3-4720-8139-6D746FD16027}"/>
              </a:ext>
            </a:extLst>
          </p:cNvPr>
          <p:cNvPicPr>
            <a:picLocks noChangeAspect="1"/>
          </p:cNvPicPr>
          <p:nvPr/>
        </p:nvPicPr>
        <p:blipFill>
          <a:blip r:embed="rId10"/>
          <a:stretch>
            <a:fillRect/>
          </a:stretch>
        </p:blipFill>
        <p:spPr>
          <a:xfrm>
            <a:off x="1144895" y="3479959"/>
            <a:ext cx="705765" cy="595713"/>
          </a:xfrm>
          <a:prstGeom prst="rect">
            <a:avLst/>
          </a:prstGeom>
        </p:spPr>
      </p:pic>
      <p:pic>
        <p:nvPicPr>
          <p:cNvPr id="16" name="Bilde 15">
            <a:extLst>
              <a:ext uri="{FF2B5EF4-FFF2-40B4-BE49-F238E27FC236}">
                <a16:creationId xmlns:a16="http://schemas.microsoft.com/office/drawing/2014/main" id="{4132861F-99C9-44FD-912F-C8DE68FFB056}"/>
              </a:ext>
            </a:extLst>
          </p:cNvPr>
          <p:cNvPicPr>
            <a:picLocks noChangeAspect="1"/>
          </p:cNvPicPr>
          <p:nvPr/>
        </p:nvPicPr>
        <p:blipFill>
          <a:blip r:embed="rId11"/>
          <a:stretch>
            <a:fillRect/>
          </a:stretch>
        </p:blipFill>
        <p:spPr>
          <a:xfrm>
            <a:off x="1589996" y="2118450"/>
            <a:ext cx="658097" cy="365064"/>
          </a:xfrm>
          <a:prstGeom prst="rect">
            <a:avLst/>
          </a:prstGeom>
        </p:spPr>
      </p:pic>
      <p:pic>
        <p:nvPicPr>
          <p:cNvPr id="17" name="Bilde 16">
            <a:extLst>
              <a:ext uri="{FF2B5EF4-FFF2-40B4-BE49-F238E27FC236}">
                <a16:creationId xmlns:a16="http://schemas.microsoft.com/office/drawing/2014/main" id="{EC4048AC-A908-4D8E-9FF5-32AB914A34A1}"/>
              </a:ext>
            </a:extLst>
          </p:cNvPr>
          <p:cNvPicPr>
            <a:picLocks noChangeAspect="1"/>
          </p:cNvPicPr>
          <p:nvPr/>
        </p:nvPicPr>
        <p:blipFill>
          <a:blip r:embed="rId12"/>
          <a:stretch>
            <a:fillRect/>
          </a:stretch>
        </p:blipFill>
        <p:spPr>
          <a:xfrm>
            <a:off x="779778" y="1392836"/>
            <a:ext cx="1244731" cy="518637"/>
          </a:xfrm>
          <a:prstGeom prst="rect">
            <a:avLst/>
          </a:prstGeom>
        </p:spPr>
      </p:pic>
      <p:pic>
        <p:nvPicPr>
          <p:cNvPr id="18" name="Bilde 17">
            <a:extLst>
              <a:ext uri="{FF2B5EF4-FFF2-40B4-BE49-F238E27FC236}">
                <a16:creationId xmlns:a16="http://schemas.microsoft.com/office/drawing/2014/main" id="{7F84F63C-525C-40D1-BE1E-446ACECC2E54}"/>
              </a:ext>
            </a:extLst>
          </p:cNvPr>
          <p:cNvPicPr>
            <a:picLocks noChangeAspect="1"/>
          </p:cNvPicPr>
          <p:nvPr/>
        </p:nvPicPr>
        <p:blipFill>
          <a:blip r:embed="rId13"/>
          <a:stretch>
            <a:fillRect/>
          </a:stretch>
        </p:blipFill>
        <p:spPr>
          <a:xfrm>
            <a:off x="2382962" y="2092318"/>
            <a:ext cx="481018" cy="592022"/>
          </a:xfrm>
          <a:prstGeom prst="rect">
            <a:avLst/>
          </a:prstGeom>
        </p:spPr>
      </p:pic>
      <p:pic>
        <p:nvPicPr>
          <p:cNvPr id="19" name="Bilde 18">
            <a:extLst>
              <a:ext uri="{FF2B5EF4-FFF2-40B4-BE49-F238E27FC236}">
                <a16:creationId xmlns:a16="http://schemas.microsoft.com/office/drawing/2014/main" id="{4D9137AA-BCF4-44A9-B2BC-77CFAD7D24BF}"/>
              </a:ext>
            </a:extLst>
          </p:cNvPr>
          <p:cNvPicPr>
            <a:picLocks noChangeAspect="1"/>
          </p:cNvPicPr>
          <p:nvPr/>
        </p:nvPicPr>
        <p:blipFill>
          <a:blip r:embed="rId14"/>
          <a:stretch>
            <a:fillRect/>
          </a:stretch>
        </p:blipFill>
        <p:spPr>
          <a:xfrm>
            <a:off x="2011713" y="3309575"/>
            <a:ext cx="1423934" cy="800962"/>
          </a:xfrm>
          <a:prstGeom prst="rect">
            <a:avLst/>
          </a:prstGeom>
        </p:spPr>
      </p:pic>
      <p:grpSp>
        <p:nvGrpSpPr>
          <p:cNvPr id="25" name="Gruppe 24">
            <a:extLst>
              <a:ext uri="{FF2B5EF4-FFF2-40B4-BE49-F238E27FC236}">
                <a16:creationId xmlns:a16="http://schemas.microsoft.com/office/drawing/2014/main" id="{FCE34B4D-AEDA-4B78-961C-4589AAAA5F97}"/>
              </a:ext>
            </a:extLst>
          </p:cNvPr>
          <p:cNvGrpSpPr/>
          <p:nvPr/>
        </p:nvGrpSpPr>
        <p:grpSpPr>
          <a:xfrm>
            <a:off x="4933856" y="411510"/>
            <a:ext cx="2698694" cy="2016224"/>
            <a:chOff x="4933856" y="110898"/>
            <a:chExt cx="2698694" cy="2016224"/>
          </a:xfrm>
        </p:grpSpPr>
        <p:sp>
          <p:nvSpPr>
            <p:cNvPr id="21" name="Snakkeboble: rektangel med avrundede hjørner 20">
              <a:extLst>
                <a:ext uri="{FF2B5EF4-FFF2-40B4-BE49-F238E27FC236}">
                  <a16:creationId xmlns:a16="http://schemas.microsoft.com/office/drawing/2014/main" id="{9ED6F3C2-443C-497A-9116-ED106A7ABBDD}"/>
                </a:ext>
              </a:extLst>
            </p:cNvPr>
            <p:cNvSpPr/>
            <p:nvPr/>
          </p:nvSpPr>
          <p:spPr>
            <a:xfrm>
              <a:off x="4933856" y="110898"/>
              <a:ext cx="2698694" cy="2016224"/>
            </a:xfrm>
            <a:prstGeom prst="wedgeRoundRectCallout">
              <a:avLst>
                <a:gd name="adj1" fmla="val -55305"/>
                <a:gd name="adj2" fmla="val 76697"/>
                <a:gd name="adj3" fmla="val 16667"/>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TekstSylinder 21">
              <a:extLst>
                <a:ext uri="{FF2B5EF4-FFF2-40B4-BE49-F238E27FC236}">
                  <a16:creationId xmlns:a16="http://schemas.microsoft.com/office/drawing/2014/main" id="{8F21CC57-E249-4215-B99F-A42D4095C9E0}"/>
                </a:ext>
              </a:extLst>
            </p:cNvPr>
            <p:cNvSpPr txBox="1"/>
            <p:nvPr/>
          </p:nvSpPr>
          <p:spPr>
            <a:xfrm>
              <a:off x="5022955" y="211069"/>
              <a:ext cx="2535934" cy="1815882"/>
            </a:xfrm>
            <a:prstGeom prst="rect">
              <a:avLst/>
            </a:prstGeom>
            <a:noFill/>
          </p:spPr>
          <p:txBody>
            <a:bodyPr wrap="square" rtlCol="0">
              <a:spAutoFit/>
            </a:bodyPr>
            <a:lstStyle/>
            <a:p>
              <a:pPr algn="ctr"/>
              <a:r>
                <a:rPr lang="nb-NO" sz="1600" dirty="0"/>
                <a:t>Som rettighetshaver på NS ønsker jeg muligheten til å kunne indikere arbeidsområde for surveyet på flere måter, slik at det går raskt å få registrert omrisset.</a:t>
              </a:r>
            </a:p>
          </p:txBody>
        </p:sp>
      </p:grpSp>
      <p:sp>
        <p:nvSpPr>
          <p:cNvPr id="23" name="Snakkeboble: rektangel med avrundede hjørner 22">
            <a:extLst>
              <a:ext uri="{FF2B5EF4-FFF2-40B4-BE49-F238E27FC236}">
                <a16:creationId xmlns:a16="http://schemas.microsoft.com/office/drawing/2014/main" id="{A34F3F3E-D338-4C18-BFA3-31E814AE04D5}"/>
              </a:ext>
            </a:extLst>
          </p:cNvPr>
          <p:cNvSpPr/>
          <p:nvPr/>
        </p:nvSpPr>
        <p:spPr>
          <a:xfrm>
            <a:off x="5371288" y="1345199"/>
            <a:ext cx="2698694" cy="2016224"/>
          </a:xfrm>
          <a:prstGeom prst="wedgeRoundRectCallout">
            <a:avLst>
              <a:gd name="adj1" fmla="val -55305"/>
              <a:gd name="adj2" fmla="val 76697"/>
              <a:gd name="adj3" fmla="val 16667"/>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Som eier av meldesystemet ønsker jeg at relevant informasjon om selskapet hentes fra innlogging, slik at de ikke trenger å legge inn kjent informasjon hver gang, og muligheten for feil minskes</a:t>
            </a:r>
          </a:p>
        </p:txBody>
      </p:sp>
      <p:sp>
        <p:nvSpPr>
          <p:cNvPr id="24" name="Snakkeboble: rektangel med avrundede hjørner 23">
            <a:extLst>
              <a:ext uri="{FF2B5EF4-FFF2-40B4-BE49-F238E27FC236}">
                <a16:creationId xmlns:a16="http://schemas.microsoft.com/office/drawing/2014/main" id="{1F403E23-531B-427F-8469-562DD0CE7453}"/>
              </a:ext>
            </a:extLst>
          </p:cNvPr>
          <p:cNvSpPr/>
          <p:nvPr/>
        </p:nvSpPr>
        <p:spPr>
          <a:xfrm>
            <a:off x="5895922" y="2383301"/>
            <a:ext cx="2698694" cy="2016224"/>
          </a:xfrm>
          <a:prstGeom prst="wedgeRoundRectCallout">
            <a:avLst>
              <a:gd name="adj1" fmla="val -55305"/>
              <a:gd name="adj2" fmla="val 76697"/>
              <a:gd name="adj3" fmla="val 16667"/>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chemeClr val="tx1"/>
                </a:solidFill>
              </a:rPr>
              <a:t>Som saksbehandler hos OD ønsker jeg at meldesystemet holder orden på selskapenes innmeldte datoer, og sender påminnelser til dem dersom relevante meldinger ikke sendes inn i tide, slik at jeg sparer tid og slipper å holde rede på dette selv</a:t>
            </a:r>
          </a:p>
        </p:txBody>
      </p:sp>
    </p:spTree>
    <p:extLst>
      <p:ext uri="{BB962C8B-B14F-4D97-AF65-F5344CB8AC3E}">
        <p14:creationId xmlns:p14="http://schemas.microsoft.com/office/powerpoint/2010/main" val="36552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9E29EC-566E-483A-8E6C-2B83C8CE6D06}"/>
              </a:ext>
            </a:extLst>
          </p:cNvPr>
          <p:cNvSpPr>
            <a:spLocks noGrp="1"/>
          </p:cNvSpPr>
          <p:nvPr>
            <p:ph type="title"/>
          </p:nvPr>
        </p:nvSpPr>
        <p:spPr/>
        <p:txBody>
          <a:bodyPr/>
          <a:lstStyle/>
          <a:p>
            <a:r>
              <a:rPr lang="nb-NO" dirty="0"/>
              <a:t>Nytt innmeldingssystem for geofysiske undersøkelser</a:t>
            </a:r>
          </a:p>
        </p:txBody>
      </p:sp>
      <p:sp>
        <p:nvSpPr>
          <p:cNvPr id="4" name="Plassholder for lysbildenummer 3">
            <a:extLst>
              <a:ext uri="{FF2B5EF4-FFF2-40B4-BE49-F238E27FC236}">
                <a16:creationId xmlns:a16="http://schemas.microsoft.com/office/drawing/2014/main" id="{37205041-CF75-4E5D-A7B0-808BCBB3C211}"/>
              </a:ext>
            </a:extLst>
          </p:cNvPr>
          <p:cNvSpPr>
            <a:spLocks noGrp="1"/>
          </p:cNvSpPr>
          <p:nvPr>
            <p:ph type="sldNum" sz="quarter" idx="11"/>
          </p:nvPr>
        </p:nvSpPr>
        <p:spPr/>
        <p:txBody>
          <a:bodyPr/>
          <a:lstStyle/>
          <a:p>
            <a:pPr>
              <a:defRPr/>
            </a:pPr>
            <a:fld id="{C588D286-E44A-F344-AC03-AA90C50A06B2}" type="slidenum">
              <a:rPr lang="nb-NO" noProof="0" smtClean="0"/>
              <a:pPr>
                <a:defRPr/>
              </a:pPr>
              <a:t>2</a:t>
            </a:fld>
            <a:endParaRPr lang="nb-NO" noProof="0" dirty="0"/>
          </a:p>
        </p:txBody>
      </p:sp>
      <p:graphicFrame>
        <p:nvGraphicFramePr>
          <p:cNvPr id="12" name="Plassholder for innhold 7">
            <a:extLst>
              <a:ext uri="{FF2B5EF4-FFF2-40B4-BE49-F238E27FC236}">
                <a16:creationId xmlns:a16="http://schemas.microsoft.com/office/drawing/2014/main" id="{9A05E0A3-BD7C-415C-BFCA-7C18415B89B3}"/>
              </a:ext>
            </a:extLst>
          </p:cNvPr>
          <p:cNvGraphicFramePr>
            <a:graphicFrameLocks/>
          </p:cNvGraphicFramePr>
          <p:nvPr>
            <p:extLst>
              <p:ext uri="{D42A27DB-BD31-4B8C-83A1-F6EECF244321}">
                <p14:modId xmlns:p14="http://schemas.microsoft.com/office/powerpoint/2010/main" val="3997455491"/>
              </p:ext>
            </p:extLst>
          </p:nvPr>
        </p:nvGraphicFramePr>
        <p:xfrm>
          <a:off x="152847" y="946150"/>
          <a:ext cx="8784976" cy="3974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uppe 7">
            <a:extLst>
              <a:ext uri="{FF2B5EF4-FFF2-40B4-BE49-F238E27FC236}">
                <a16:creationId xmlns:a16="http://schemas.microsoft.com/office/drawing/2014/main" id="{22CBF7F1-C44A-4039-A650-2CC07AB1B46A}"/>
              </a:ext>
            </a:extLst>
          </p:cNvPr>
          <p:cNvGrpSpPr/>
          <p:nvPr/>
        </p:nvGrpSpPr>
        <p:grpSpPr>
          <a:xfrm rot="20549597">
            <a:off x="5021446" y="3476200"/>
            <a:ext cx="1800200" cy="621275"/>
            <a:chOff x="5021446" y="3957646"/>
            <a:chExt cx="1800200" cy="621275"/>
          </a:xfrm>
          <a:solidFill>
            <a:schemeClr val="accent5">
              <a:lumMod val="40000"/>
              <a:lumOff val="60000"/>
            </a:schemeClr>
          </a:solidFill>
          <a:effectLst>
            <a:outerShdw blurRad="50800" dist="38100" dir="2700000" algn="tl" rotWithShape="0">
              <a:prstClr val="black">
                <a:alpha val="40000"/>
              </a:prstClr>
            </a:outerShdw>
          </a:effectLst>
        </p:grpSpPr>
        <p:sp>
          <p:nvSpPr>
            <p:cNvPr id="6" name="Rektangel: avrundede hjørner 5">
              <a:extLst>
                <a:ext uri="{FF2B5EF4-FFF2-40B4-BE49-F238E27FC236}">
                  <a16:creationId xmlns:a16="http://schemas.microsoft.com/office/drawing/2014/main" id="{2CF53090-2886-42E4-9BBC-A5B44C2C57F6}"/>
                </a:ext>
              </a:extLst>
            </p:cNvPr>
            <p:cNvSpPr/>
            <p:nvPr/>
          </p:nvSpPr>
          <p:spPr>
            <a:xfrm>
              <a:off x="5021446" y="3957646"/>
              <a:ext cx="1800200" cy="62127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sp>
          <p:nvSpPr>
            <p:cNvPr id="7" name="TekstSylinder 6">
              <a:extLst>
                <a:ext uri="{FF2B5EF4-FFF2-40B4-BE49-F238E27FC236}">
                  <a16:creationId xmlns:a16="http://schemas.microsoft.com/office/drawing/2014/main" id="{860B5299-2FBF-4C2B-B321-5CFC8D002C93}"/>
                </a:ext>
              </a:extLst>
            </p:cNvPr>
            <p:cNvSpPr txBox="1"/>
            <p:nvPr/>
          </p:nvSpPr>
          <p:spPr>
            <a:xfrm>
              <a:off x="5220072" y="4068420"/>
              <a:ext cx="1428596" cy="369332"/>
            </a:xfrm>
            <a:prstGeom prst="rect">
              <a:avLst/>
            </a:prstGeom>
            <a:grpFill/>
          </p:spPr>
          <p:txBody>
            <a:bodyPr wrap="none" rtlCol="0">
              <a:spAutoFit/>
            </a:bodyPr>
            <a:lstStyle/>
            <a:p>
              <a:r>
                <a:rPr lang="nb-NO" b="1" dirty="0"/>
                <a:t>UTVIKLING</a:t>
              </a:r>
            </a:p>
          </p:txBody>
        </p:sp>
      </p:grpSp>
    </p:spTree>
    <p:extLst>
      <p:ext uri="{BB962C8B-B14F-4D97-AF65-F5344CB8AC3E}">
        <p14:creationId xmlns:p14="http://schemas.microsoft.com/office/powerpoint/2010/main" val="366057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C983BC-3F0A-40D3-8C85-5FDC34E0CC57}"/>
              </a:ext>
            </a:extLst>
          </p:cNvPr>
          <p:cNvSpPr>
            <a:spLocks noGrp="1"/>
          </p:cNvSpPr>
          <p:nvPr>
            <p:ph type="title"/>
          </p:nvPr>
        </p:nvSpPr>
        <p:spPr/>
        <p:txBody>
          <a:bodyPr/>
          <a:lstStyle/>
          <a:p>
            <a:r>
              <a:rPr lang="nb-NO" dirty="0"/>
              <a:t>Fordeler for brukerne:</a:t>
            </a:r>
          </a:p>
        </p:txBody>
      </p:sp>
      <p:graphicFrame>
        <p:nvGraphicFramePr>
          <p:cNvPr id="6" name="Plassholder for innhold 5">
            <a:extLst>
              <a:ext uri="{FF2B5EF4-FFF2-40B4-BE49-F238E27FC236}">
                <a16:creationId xmlns:a16="http://schemas.microsoft.com/office/drawing/2014/main" id="{4B2A16C4-0441-4D85-AE5B-E08AB4CB0B05}"/>
              </a:ext>
            </a:extLst>
          </p:cNvPr>
          <p:cNvGraphicFramePr>
            <a:graphicFrameLocks noGrp="1"/>
          </p:cNvGraphicFramePr>
          <p:nvPr>
            <p:ph idx="1"/>
            <p:extLst>
              <p:ext uri="{D42A27DB-BD31-4B8C-83A1-F6EECF244321}">
                <p14:modId xmlns:p14="http://schemas.microsoft.com/office/powerpoint/2010/main" val="785163933"/>
              </p:ext>
            </p:extLst>
          </p:nvPr>
        </p:nvGraphicFramePr>
        <p:xfrm>
          <a:off x="636588" y="946149"/>
          <a:ext cx="7870825" cy="382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lysbildenummer 3">
            <a:extLst>
              <a:ext uri="{FF2B5EF4-FFF2-40B4-BE49-F238E27FC236}">
                <a16:creationId xmlns:a16="http://schemas.microsoft.com/office/drawing/2014/main" id="{97B909D5-DE78-45E5-92D5-9D64228F90B2}"/>
              </a:ext>
            </a:extLst>
          </p:cNvPr>
          <p:cNvSpPr>
            <a:spLocks noGrp="1"/>
          </p:cNvSpPr>
          <p:nvPr>
            <p:ph type="sldNum" sz="quarter" idx="11"/>
          </p:nvPr>
        </p:nvSpPr>
        <p:spPr/>
        <p:txBody>
          <a:bodyPr/>
          <a:lstStyle/>
          <a:p>
            <a:pPr>
              <a:defRPr/>
            </a:pPr>
            <a:fld id="{C588D286-E44A-F344-AC03-AA90C50A06B2}" type="slidenum">
              <a:rPr lang="nb-NO" noProof="0" smtClean="0"/>
              <a:pPr>
                <a:defRPr/>
              </a:pPr>
              <a:t>3</a:t>
            </a:fld>
            <a:endParaRPr lang="nb-NO" noProof="0" dirty="0"/>
          </a:p>
        </p:txBody>
      </p:sp>
      <p:sp>
        <p:nvSpPr>
          <p:cNvPr id="5" name="Plassholder for bunntekst 4">
            <a:extLst>
              <a:ext uri="{FF2B5EF4-FFF2-40B4-BE49-F238E27FC236}">
                <a16:creationId xmlns:a16="http://schemas.microsoft.com/office/drawing/2014/main" id="{3E3C6A16-A25D-4A41-9646-D48E6126A957}"/>
              </a:ext>
            </a:extLst>
          </p:cNvPr>
          <p:cNvSpPr>
            <a:spLocks noGrp="1"/>
          </p:cNvSpPr>
          <p:nvPr>
            <p:ph type="ftr" sz="quarter" idx="12"/>
          </p:nvPr>
        </p:nvSpPr>
        <p:spPr/>
        <p:txBody>
          <a:bodyPr/>
          <a:lstStyle/>
          <a:p>
            <a:endParaRPr lang="nb-NO" noProof="0" dirty="0"/>
          </a:p>
        </p:txBody>
      </p:sp>
    </p:spTree>
    <p:extLst>
      <p:ext uri="{BB962C8B-B14F-4D97-AF65-F5344CB8AC3E}">
        <p14:creationId xmlns:p14="http://schemas.microsoft.com/office/powerpoint/2010/main" val="268964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4</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pic>
        <p:nvPicPr>
          <p:cNvPr id="12" name="Bilde 11">
            <a:extLst>
              <a:ext uri="{FF2B5EF4-FFF2-40B4-BE49-F238E27FC236}">
                <a16:creationId xmlns:a16="http://schemas.microsoft.com/office/drawing/2014/main" id="{696237C1-84D5-4B98-A5A0-DEC2460082DF}"/>
              </a:ext>
            </a:extLst>
          </p:cNvPr>
          <p:cNvPicPr>
            <a:picLocks noChangeAspect="1"/>
          </p:cNvPicPr>
          <p:nvPr/>
        </p:nvPicPr>
        <p:blipFill>
          <a:blip r:embed="rId3"/>
          <a:stretch>
            <a:fillRect/>
          </a:stretch>
        </p:blipFill>
        <p:spPr>
          <a:xfrm>
            <a:off x="2874800" y="1244542"/>
            <a:ext cx="5513624" cy="3893997"/>
          </a:xfrm>
          <a:prstGeom prst="rect">
            <a:avLst/>
          </a:prstGeom>
        </p:spPr>
      </p:pic>
      <p:sp>
        <p:nvSpPr>
          <p:cNvPr id="2" name="Tittel 1">
            <a:extLst>
              <a:ext uri="{FF2B5EF4-FFF2-40B4-BE49-F238E27FC236}">
                <a16:creationId xmlns:a16="http://schemas.microsoft.com/office/drawing/2014/main" id="{2740393A-3EA6-41BD-862F-E970D1C314D9}"/>
              </a:ext>
            </a:extLst>
          </p:cNvPr>
          <p:cNvSpPr>
            <a:spLocks noGrp="1"/>
          </p:cNvSpPr>
          <p:nvPr>
            <p:ph type="title"/>
          </p:nvPr>
        </p:nvSpPr>
        <p:spPr>
          <a:xfrm>
            <a:off x="361001" y="564315"/>
            <a:ext cx="7870825" cy="675000"/>
          </a:xfrm>
        </p:spPr>
        <p:txBody>
          <a:bodyPr/>
          <a:lstStyle/>
          <a:p>
            <a:r>
              <a:rPr lang="nb-NO" dirty="0"/>
              <a:t>Fra «skjønn» til nuller og ettall </a:t>
            </a:r>
            <a:br>
              <a:rPr lang="nb-NO" dirty="0"/>
            </a:br>
            <a:endParaRPr lang="nb-NO" dirty="0"/>
          </a:p>
        </p:txBody>
      </p:sp>
      <p:sp>
        <p:nvSpPr>
          <p:cNvPr id="3" name="TekstSylinder 2">
            <a:extLst>
              <a:ext uri="{FF2B5EF4-FFF2-40B4-BE49-F238E27FC236}">
                <a16:creationId xmlns:a16="http://schemas.microsoft.com/office/drawing/2014/main" id="{7059C754-5D83-4903-A538-0919387BAEB9}"/>
              </a:ext>
            </a:extLst>
          </p:cNvPr>
          <p:cNvSpPr txBox="1"/>
          <p:nvPr/>
        </p:nvSpPr>
        <p:spPr>
          <a:xfrm>
            <a:off x="395536" y="2427734"/>
            <a:ext cx="5288627" cy="923330"/>
          </a:xfrm>
          <a:prstGeom prst="rect">
            <a:avLst/>
          </a:prstGeom>
          <a:noFill/>
        </p:spPr>
        <p:txBody>
          <a:bodyPr wrap="none" rtlCol="0">
            <a:spAutoFit/>
          </a:bodyPr>
          <a:lstStyle/>
          <a:p>
            <a:br>
              <a:rPr lang="nb-NO" dirty="0"/>
            </a:br>
            <a:r>
              <a:rPr lang="nb-NO" dirty="0"/>
              <a:t>- hvordan digitalisere den menneskelige faktoren?</a:t>
            </a:r>
            <a:br>
              <a:rPr lang="nb-NO" dirty="0"/>
            </a:br>
            <a:r>
              <a:rPr lang="nb-NO" dirty="0"/>
              <a:t>- forsvinner noe på veien?</a:t>
            </a:r>
          </a:p>
        </p:txBody>
      </p:sp>
    </p:spTree>
    <p:extLst>
      <p:ext uri="{BB962C8B-B14F-4D97-AF65-F5344CB8AC3E}">
        <p14:creationId xmlns:p14="http://schemas.microsoft.com/office/powerpoint/2010/main" val="41313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0393A-3EA6-41BD-862F-E970D1C314D9}"/>
              </a:ext>
            </a:extLst>
          </p:cNvPr>
          <p:cNvSpPr>
            <a:spLocks noGrp="1"/>
          </p:cNvSpPr>
          <p:nvPr>
            <p:ph type="title"/>
          </p:nvPr>
        </p:nvSpPr>
        <p:spPr>
          <a:xfrm>
            <a:off x="636589" y="195486"/>
            <a:ext cx="7870825" cy="675000"/>
          </a:xfrm>
        </p:spPr>
        <p:txBody>
          <a:bodyPr/>
          <a:lstStyle/>
          <a:p>
            <a:r>
              <a:rPr lang="nb-NO" dirty="0"/>
              <a:t>Systemregler</a:t>
            </a:r>
          </a:p>
        </p:txBody>
      </p:sp>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5</a:t>
            </a:fld>
            <a:endParaRPr lang="nb-NO" noProof="0" dirty="0"/>
          </a:p>
        </p:txBody>
      </p:sp>
      <p:graphicFrame>
        <p:nvGraphicFramePr>
          <p:cNvPr id="8" name="Plassholder for innhold 7">
            <a:extLst>
              <a:ext uri="{FF2B5EF4-FFF2-40B4-BE49-F238E27FC236}">
                <a16:creationId xmlns:a16="http://schemas.microsoft.com/office/drawing/2014/main" id="{5A657E8D-3101-4E21-B492-80E8D7D5B12C}"/>
              </a:ext>
            </a:extLst>
          </p:cNvPr>
          <p:cNvGraphicFramePr>
            <a:graphicFrameLocks noGrp="1"/>
          </p:cNvGraphicFramePr>
          <p:nvPr>
            <p:ph idx="1"/>
            <p:extLst/>
          </p:nvPr>
        </p:nvGraphicFramePr>
        <p:xfrm>
          <a:off x="-108520" y="1284286"/>
          <a:ext cx="8640960" cy="346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avrundede hjørner 4">
            <a:extLst>
              <a:ext uri="{FF2B5EF4-FFF2-40B4-BE49-F238E27FC236}">
                <a16:creationId xmlns:a16="http://schemas.microsoft.com/office/drawing/2014/main" id="{8982CDDD-B113-4C0C-ABA7-D6725EC2D49B}"/>
              </a:ext>
            </a:extLst>
          </p:cNvPr>
          <p:cNvSpPr/>
          <p:nvPr/>
        </p:nvSpPr>
        <p:spPr>
          <a:xfrm>
            <a:off x="5321067" y="1059582"/>
            <a:ext cx="2520280" cy="1080120"/>
          </a:xfrm>
          <a:prstGeom prst="roundRect">
            <a:avLst/>
          </a:prstGeom>
          <a:solidFill>
            <a:schemeClr val="accent5">
              <a:lumMod val="40000"/>
              <a:lumOff val="60000"/>
            </a:schemeClr>
          </a:solidFill>
          <a:ln>
            <a:noFill/>
          </a:ln>
          <a:effectLst>
            <a:outerShdw blurRad="50800" dist="38100" dir="270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chemeClr val="tx1"/>
                </a:solidFill>
              </a:rPr>
              <a:t>«… opplysninger skal meldes inn senest fem uker før undersøkelsesaktiviteten starter»</a:t>
            </a:r>
          </a:p>
        </p:txBody>
      </p:sp>
      <p:sp>
        <p:nvSpPr>
          <p:cNvPr id="9" name="Rektangel: avrundede hjørner 8">
            <a:extLst>
              <a:ext uri="{FF2B5EF4-FFF2-40B4-BE49-F238E27FC236}">
                <a16:creationId xmlns:a16="http://schemas.microsoft.com/office/drawing/2014/main" id="{E7C7EE35-D1CA-4C3B-B7F0-F972DB700544}"/>
              </a:ext>
            </a:extLst>
          </p:cNvPr>
          <p:cNvSpPr/>
          <p:nvPr/>
        </p:nvSpPr>
        <p:spPr>
          <a:xfrm>
            <a:off x="5321067" y="3891208"/>
            <a:ext cx="2520280" cy="1080120"/>
          </a:xfrm>
          <a:prstGeom prst="roundRect">
            <a:avLst/>
          </a:prstGeom>
          <a:solidFill>
            <a:schemeClr val="accent5">
              <a:lumMod val="40000"/>
              <a:lumOff val="60000"/>
            </a:schemeClr>
          </a:solidFill>
          <a:ln>
            <a:noFill/>
          </a:ln>
          <a:effectLst>
            <a:outerShdw blurRad="50800" dist="38100" dir="270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chemeClr val="tx1"/>
                </a:solidFill>
              </a:rPr>
              <a:t>«Den fiskerikyndige er ansvarlig for innsendelse av ferdig loggbok etter toktet»</a:t>
            </a:r>
          </a:p>
        </p:txBody>
      </p:sp>
    </p:spTree>
    <p:extLst>
      <p:ext uri="{BB962C8B-B14F-4D97-AF65-F5344CB8AC3E}">
        <p14:creationId xmlns:p14="http://schemas.microsoft.com/office/powerpoint/2010/main" val="33621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0393A-3EA6-41BD-862F-E970D1C314D9}"/>
              </a:ext>
            </a:extLst>
          </p:cNvPr>
          <p:cNvSpPr>
            <a:spLocks noGrp="1"/>
          </p:cNvSpPr>
          <p:nvPr>
            <p:ph type="title"/>
          </p:nvPr>
        </p:nvSpPr>
        <p:spPr/>
        <p:txBody>
          <a:bodyPr/>
          <a:lstStyle/>
          <a:p>
            <a:r>
              <a:rPr lang="nb-NO" dirty="0"/>
              <a:t>Arkivering, postlister og publisering </a:t>
            </a:r>
          </a:p>
        </p:txBody>
      </p:sp>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6</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pic>
        <p:nvPicPr>
          <p:cNvPr id="8" name="Plassholder for innhold 7">
            <a:extLst>
              <a:ext uri="{FF2B5EF4-FFF2-40B4-BE49-F238E27FC236}">
                <a16:creationId xmlns:a16="http://schemas.microsoft.com/office/drawing/2014/main" id="{FA139B0C-FF7F-49FE-BEC6-C833280277D6}"/>
              </a:ext>
            </a:extLst>
          </p:cNvPr>
          <p:cNvPicPr>
            <a:picLocks noGrp="1" noChangeAspect="1"/>
          </p:cNvPicPr>
          <p:nvPr>
            <p:ph idx="1"/>
          </p:nvPr>
        </p:nvPicPr>
        <p:blipFill rotWithShape="1">
          <a:blip r:embed="rId3"/>
          <a:srcRect t="14924"/>
          <a:stretch/>
        </p:blipFill>
        <p:spPr>
          <a:xfrm>
            <a:off x="390128" y="1016484"/>
            <a:ext cx="8430344" cy="4094306"/>
          </a:xfrm>
          <a:prstGeom prst="rect">
            <a:avLst/>
          </a:prstGeom>
        </p:spPr>
      </p:pic>
      <p:sp>
        <p:nvSpPr>
          <p:cNvPr id="9" name="Rektangel 8">
            <a:extLst>
              <a:ext uri="{FF2B5EF4-FFF2-40B4-BE49-F238E27FC236}">
                <a16:creationId xmlns:a16="http://schemas.microsoft.com/office/drawing/2014/main" id="{619FC599-A44D-4F58-9EA3-A47B4EEAA65F}"/>
              </a:ext>
            </a:extLst>
          </p:cNvPr>
          <p:cNvSpPr/>
          <p:nvPr/>
        </p:nvSpPr>
        <p:spPr>
          <a:xfrm>
            <a:off x="8028384" y="897564"/>
            <a:ext cx="360040" cy="234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588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7</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pic>
        <p:nvPicPr>
          <p:cNvPr id="10" name="Bilde 9">
            <a:extLst>
              <a:ext uri="{FF2B5EF4-FFF2-40B4-BE49-F238E27FC236}">
                <a16:creationId xmlns:a16="http://schemas.microsoft.com/office/drawing/2014/main" id="{7724D0C1-A72C-4635-90AB-09F29689D75E}"/>
              </a:ext>
            </a:extLst>
          </p:cNvPr>
          <p:cNvPicPr>
            <a:picLocks noChangeAspect="1"/>
          </p:cNvPicPr>
          <p:nvPr/>
        </p:nvPicPr>
        <p:blipFill>
          <a:blip r:embed="rId3"/>
          <a:stretch>
            <a:fillRect/>
          </a:stretch>
        </p:blipFill>
        <p:spPr>
          <a:xfrm>
            <a:off x="3390971" y="897564"/>
            <a:ext cx="5257658" cy="4031200"/>
          </a:xfrm>
          <a:prstGeom prst="rect">
            <a:avLst/>
          </a:prstGeom>
        </p:spPr>
      </p:pic>
      <p:sp>
        <p:nvSpPr>
          <p:cNvPr id="6" name="Tittel 1">
            <a:extLst>
              <a:ext uri="{FF2B5EF4-FFF2-40B4-BE49-F238E27FC236}">
                <a16:creationId xmlns:a16="http://schemas.microsoft.com/office/drawing/2014/main" id="{A39F4416-6273-4F3D-B573-29B73D1B8C61}"/>
              </a:ext>
            </a:extLst>
          </p:cNvPr>
          <p:cNvSpPr>
            <a:spLocks noGrp="1"/>
          </p:cNvSpPr>
          <p:nvPr>
            <p:ph type="title"/>
          </p:nvPr>
        </p:nvSpPr>
        <p:spPr>
          <a:xfrm>
            <a:off x="636589" y="222564"/>
            <a:ext cx="7870825" cy="675000"/>
          </a:xfrm>
        </p:spPr>
        <p:txBody>
          <a:bodyPr/>
          <a:lstStyle/>
          <a:p>
            <a:r>
              <a:rPr lang="nb-NO" dirty="0"/>
              <a:t>Hva skal vi lage? </a:t>
            </a:r>
          </a:p>
        </p:txBody>
      </p:sp>
      <p:sp>
        <p:nvSpPr>
          <p:cNvPr id="7" name="Plassholder for innhold 2">
            <a:extLst>
              <a:ext uri="{FF2B5EF4-FFF2-40B4-BE49-F238E27FC236}">
                <a16:creationId xmlns:a16="http://schemas.microsoft.com/office/drawing/2014/main" id="{3F053368-09D3-4C20-8F10-E037ACBFB247}"/>
              </a:ext>
            </a:extLst>
          </p:cNvPr>
          <p:cNvSpPr>
            <a:spLocks noGrp="1"/>
          </p:cNvSpPr>
          <p:nvPr>
            <p:ph sz="half" idx="1"/>
          </p:nvPr>
        </p:nvSpPr>
        <p:spPr>
          <a:xfrm>
            <a:off x="308248" y="1196937"/>
            <a:ext cx="2895600" cy="3462230"/>
          </a:xfrm>
        </p:spPr>
        <p:txBody>
          <a:bodyPr/>
          <a:lstStyle/>
          <a:p>
            <a:pPr lvl="1"/>
            <a:r>
              <a:rPr lang="nb-NO" dirty="0"/>
              <a:t>Egne oversiktssider</a:t>
            </a:r>
          </a:p>
          <a:p>
            <a:pPr lvl="2"/>
            <a:r>
              <a:rPr lang="nb-NO" dirty="0"/>
              <a:t>Selskapet/myndighetene</a:t>
            </a:r>
          </a:p>
          <a:p>
            <a:pPr lvl="2"/>
            <a:r>
              <a:rPr lang="nb-NO" dirty="0"/>
              <a:t>Enkeltbruker/saksbehandler</a:t>
            </a:r>
          </a:p>
          <a:p>
            <a:pPr lvl="2"/>
            <a:r>
              <a:rPr lang="nb-NO" dirty="0"/>
              <a:t>Fiskerikyndige</a:t>
            </a:r>
          </a:p>
          <a:p>
            <a:pPr lvl="2"/>
            <a:r>
              <a:rPr lang="nb-NO" dirty="0"/>
              <a:t>Hver undersøkelse</a:t>
            </a:r>
          </a:p>
          <a:p>
            <a:pPr lvl="2"/>
            <a:endParaRPr lang="nb-NO" dirty="0"/>
          </a:p>
          <a:p>
            <a:pPr lvl="1"/>
            <a:r>
              <a:rPr lang="nb-NO" dirty="0"/>
              <a:t>Rekkefølge:</a:t>
            </a:r>
          </a:p>
          <a:p>
            <a:pPr lvl="2"/>
            <a:r>
              <a:rPr lang="nb-NO" dirty="0"/>
              <a:t>Innmelding</a:t>
            </a:r>
          </a:p>
          <a:p>
            <a:pPr lvl="2"/>
            <a:r>
              <a:rPr lang="nb-NO" dirty="0"/>
              <a:t>Saksbehandling</a:t>
            </a:r>
          </a:p>
          <a:p>
            <a:pPr lvl="2"/>
            <a:r>
              <a:rPr lang="nb-NO" dirty="0"/>
              <a:t>FK-rapportering</a:t>
            </a:r>
          </a:p>
          <a:p>
            <a:pPr marL="431971" lvl="2" indent="0">
              <a:buNone/>
            </a:pPr>
            <a:endParaRPr lang="nb-NO" dirty="0"/>
          </a:p>
          <a:p>
            <a:endParaRPr lang="nb-NO" dirty="0"/>
          </a:p>
        </p:txBody>
      </p:sp>
    </p:spTree>
    <p:extLst>
      <p:ext uri="{BB962C8B-B14F-4D97-AF65-F5344CB8AC3E}">
        <p14:creationId xmlns:p14="http://schemas.microsoft.com/office/powerpoint/2010/main" val="230145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8</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grpSp>
        <p:nvGrpSpPr>
          <p:cNvPr id="3" name="Gruppe 2">
            <a:extLst>
              <a:ext uri="{FF2B5EF4-FFF2-40B4-BE49-F238E27FC236}">
                <a16:creationId xmlns:a16="http://schemas.microsoft.com/office/drawing/2014/main" id="{4C081891-62AD-4D40-ACE0-259B2BF2F200}"/>
              </a:ext>
            </a:extLst>
          </p:cNvPr>
          <p:cNvGrpSpPr/>
          <p:nvPr/>
        </p:nvGrpSpPr>
        <p:grpSpPr>
          <a:xfrm>
            <a:off x="2737698" y="0"/>
            <a:ext cx="5002654" cy="5143500"/>
            <a:chOff x="2737698" y="0"/>
            <a:chExt cx="5002654" cy="5143500"/>
          </a:xfrm>
        </p:grpSpPr>
        <p:pic>
          <p:nvPicPr>
            <p:cNvPr id="9" name="Bilde 8">
              <a:extLst>
                <a:ext uri="{FF2B5EF4-FFF2-40B4-BE49-F238E27FC236}">
                  <a16:creationId xmlns:a16="http://schemas.microsoft.com/office/drawing/2014/main" id="{1CBA686C-6BBE-4821-A023-45BBF909DB76}"/>
                </a:ext>
              </a:extLst>
            </p:cNvPr>
            <p:cNvPicPr>
              <a:picLocks noChangeAspect="1"/>
            </p:cNvPicPr>
            <p:nvPr/>
          </p:nvPicPr>
          <p:blipFill>
            <a:blip r:embed="rId3"/>
            <a:stretch>
              <a:fillRect/>
            </a:stretch>
          </p:blipFill>
          <p:spPr>
            <a:xfrm>
              <a:off x="2737698" y="0"/>
              <a:ext cx="5002654" cy="5143500"/>
            </a:xfrm>
            <a:prstGeom prst="rect">
              <a:avLst/>
            </a:prstGeom>
          </p:spPr>
        </p:pic>
        <p:sp>
          <p:nvSpPr>
            <p:cNvPr id="2" name="Rektangel 1">
              <a:extLst>
                <a:ext uri="{FF2B5EF4-FFF2-40B4-BE49-F238E27FC236}">
                  <a16:creationId xmlns:a16="http://schemas.microsoft.com/office/drawing/2014/main" id="{CE5B1B12-12B8-43DD-B5E4-0991300472DC}"/>
                </a:ext>
              </a:extLst>
            </p:cNvPr>
            <p:cNvSpPr/>
            <p:nvPr/>
          </p:nvSpPr>
          <p:spPr>
            <a:xfrm>
              <a:off x="3563888" y="4083918"/>
              <a:ext cx="2520280" cy="683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6" name="Tittel 1">
            <a:extLst>
              <a:ext uri="{FF2B5EF4-FFF2-40B4-BE49-F238E27FC236}">
                <a16:creationId xmlns:a16="http://schemas.microsoft.com/office/drawing/2014/main" id="{510C8AE8-FDCE-4F3B-B72C-B54B7F714630}"/>
              </a:ext>
            </a:extLst>
          </p:cNvPr>
          <p:cNvSpPr>
            <a:spLocks noGrp="1"/>
          </p:cNvSpPr>
          <p:nvPr>
            <p:ph type="title"/>
          </p:nvPr>
        </p:nvSpPr>
        <p:spPr>
          <a:xfrm>
            <a:off x="636589" y="222564"/>
            <a:ext cx="7870825" cy="675000"/>
          </a:xfrm>
        </p:spPr>
        <p:txBody>
          <a:bodyPr/>
          <a:lstStyle/>
          <a:p>
            <a:r>
              <a:rPr lang="nb-NO" dirty="0"/>
              <a:t>Innmelding</a:t>
            </a:r>
          </a:p>
        </p:txBody>
      </p:sp>
    </p:spTree>
    <p:extLst>
      <p:ext uri="{BB962C8B-B14F-4D97-AF65-F5344CB8AC3E}">
        <p14:creationId xmlns:p14="http://schemas.microsoft.com/office/powerpoint/2010/main" val="181656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AC1ADBB-7870-4475-9BAB-04DCE7149DF5}"/>
              </a:ext>
            </a:extLst>
          </p:cNvPr>
          <p:cNvSpPr>
            <a:spLocks noGrp="1"/>
          </p:cNvSpPr>
          <p:nvPr>
            <p:ph type="sldNum" sz="quarter" idx="11"/>
          </p:nvPr>
        </p:nvSpPr>
        <p:spPr/>
        <p:txBody>
          <a:bodyPr/>
          <a:lstStyle/>
          <a:p>
            <a:pPr>
              <a:defRPr/>
            </a:pPr>
            <a:fld id="{C588D286-E44A-F344-AC03-AA90C50A06B2}" type="slidenum">
              <a:rPr lang="nb-NO" noProof="0" smtClean="0"/>
              <a:pPr>
                <a:defRPr/>
              </a:pPr>
              <a:t>9</a:t>
            </a:fld>
            <a:endParaRPr lang="nb-NO" noProof="0" dirty="0"/>
          </a:p>
        </p:txBody>
      </p:sp>
      <p:sp>
        <p:nvSpPr>
          <p:cNvPr id="5" name="Plassholder for bunntekst 4">
            <a:extLst>
              <a:ext uri="{FF2B5EF4-FFF2-40B4-BE49-F238E27FC236}">
                <a16:creationId xmlns:a16="http://schemas.microsoft.com/office/drawing/2014/main" id="{F839C4B6-B3B4-4F66-A809-1DF1335C6011}"/>
              </a:ext>
            </a:extLst>
          </p:cNvPr>
          <p:cNvSpPr>
            <a:spLocks noGrp="1"/>
          </p:cNvSpPr>
          <p:nvPr>
            <p:ph type="ftr" sz="quarter" idx="12"/>
          </p:nvPr>
        </p:nvSpPr>
        <p:spPr/>
        <p:txBody>
          <a:bodyPr/>
          <a:lstStyle/>
          <a:p>
            <a:endParaRPr lang="nb-NO" noProof="0" dirty="0"/>
          </a:p>
        </p:txBody>
      </p:sp>
      <p:pic>
        <p:nvPicPr>
          <p:cNvPr id="9" name="Plassholder for innhold 8">
            <a:extLst>
              <a:ext uri="{FF2B5EF4-FFF2-40B4-BE49-F238E27FC236}">
                <a16:creationId xmlns:a16="http://schemas.microsoft.com/office/drawing/2014/main" id="{2C2044A0-01F7-45D5-873F-F12764A0014B}"/>
              </a:ext>
            </a:extLst>
          </p:cNvPr>
          <p:cNvPicPr>
            <a:picLocks noGrp="1" noChangeAspect="1"/>
          </p:cNvPicPr>
          <p:nvPr>
            <p:ph idx="1"/>
          </p:nvPr>
        </p:nvPicPr>
        <p:blipFill>
          <a:blip r:embed="rId3"/>
          <a:stretch>
            <a:fillRect/>
          </a:stretch>
        </p:blipFill>
        <p:spPr>
          <a:xfrm>
            <a:off x="1876886" y="0"/>
            <a:ext cx="5791458" cy="5077047"/>
          </a:xfrm>
        </p:spPr>
      </p:pic>
      <p:sp>
        <p:nvSpPr>
          <p:cNvPr id="6" name="Tittel 1">
            <a:extLst>
              <a:ext uri="{FF2B5EF4-FFF2-40B4-BE49-F238E27FC236}">
                <a16:creationId xmlns:a16="http://schemas.microsoft.com/office/drawing/2014/main" id="{3626E5DF-DC0E-468A-AA95-AA9F14E08394}"/>
              </a:ext>
            </a:extLst>
          </p:cNvPr>
          <p:cNvSpPr>
            <a:spLocks noGrp="1"/>
          </p:cNvSpPr>
          <p:nvPr>
            <p:ph type="title"/>
          </p:nvPr>
        </p:nvSpPr>
        <p:spPr>
          <a:xfrm>
            <a:off x="85551" y="222564"/>
            <a:ext cx="7870825" cy="675000"/>
          </a:xfrm>
        </p:spPr>
        <p:txBody>
          <a:bodyPr/>
          <a:lstStyle/>
          <a:p>
            <a:r>
              <a:rPr lang="nb-NO" dirty="0"/>
              <a:t>Innmelding</a:t>
            </a:r>
          </a:p>
        </p:txBody>
      </p:sp>
    </p:spTree>
    <p:extLst>
      <p:ext uri="{BB962C8B-B14F-4D97-AF65-F5344CB8AC3E}">
        <p14:creationId xmlns:p14="http://schemas.microsoft.com/office/powerpoint/2010/main" val="2294155021"/>
      </p:ext>
    </p:extLst>
  </p:cSld>
  <p:clrMapOvr>
    <a:masterClrMapping/>
  </p:clrMapOvr>
</p:sld>
</file>

<file path=ppt/theme/theme1.xml><?xml version="1.0" encoding="utf-8"?>
<a:theme xmlns:a="http://schemas.openxmlformats.org/drawingml/2006/main" name="Lysark (bokmål)">
  <a:themeElements>
    <a:clrScheme name="OD Standard 2014">
      <a:dk1>
        <a:sysClr val="windowText" lastClr="000000"/>
      </a:dk1>
      <a:lt1>
        <a:sysClr val="window" lastClr="FFFFFF"/>
      </a:lt1>
      <a:dk2>
        <a:srgbClr val="004459"/>
      </a:dk2>
      <a:lt2>
        <a:srgbClr val="E5E4E0"/>
      </a:lt2>
      <a:accent1>
        <a:srgbClr val="BC4F07"/>
      </a:accent1>
      <a:accent2>
        <a:srgbClr val="F99B0C"/>
      </a:accent2>
      <a:accent3>
        <a:srgbClr val="26686D"/>
      </a:accent3>
      <a:accent4>
        <a:srgbClr val="568E14"/>
      </a:accent4>
      <a:accent5>
        <a:srgbClr val="54B7C6"/>
      </a:accent5>
      <a:accent6>
        <a:srgbClr val="CEA24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ysark bredformat (norsk).potx" id="{9B18DCC9-0942-4FFE-8C7A-1C20230D74C5}" vid="{ADF9EAA6-CD02-48F9-A9A8-8565E8B290E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8CE4EE7DFE264FA2AEAB204A8D54BA" ma:contentTypeVersion="9" ma:contentTypeDescription="Opprett et nytt dokument." ma:contentTypeScope="" ma:versionID="8d2928d65533599058b2fd59302b87c5">
  <xsd:schema xmlns:xsd="http://www.w3.org/2001/XMLSchema" xmlns:xs="http://www.w3.org/2001/XMLSchema" xmlns:p="http://schemas.microsoft.com/office/2006/metadata/properties" xmlns:ns2="2ae5ca6d-bcb8-4ec0-a8a7-29506e365b54" xmlns:ns3="c74d52cd-2ee0-4c46-a9b5-7f4054c7c5be" targetNamespace="http://schemas.microsoft.com/office/2006/metadata/properties" ma:root="true" ma:fieldsID="1e1a9cecf76e27b4a5ee2b5df1149679" ns2:_="" ns3:_="">
    <xsd:import namespace="2ae5ca6d-bcb8-4ec0-a8a7-29506e365b54"/>
    <xsd:import namespace="c74d52cd-2ee0-4c46-a9b5-7f4054c7c5be"/>
    <xsd:element name="properties">
      <xsd:complexType>
        <xsd:sequence>
          <xsd:element name="documentManagement">
            <xsd:complexType>
              <xsd:all>
                <xsd:element ref="ns2:MediaServiceMetadata" minOccurs="0"/>
                <xsd:element ref="ns2:MediaServiceFastMetadata" minOccurs="0"/>
                <xsd:element ref="ns2:dokumenttype" minOccurs="0"/>
                <xsd:element ref="ns2:Status" minOccurs="0"/>
                <xsd:element ref="ns2:MediaServiceAutoTags" minOccurs="0"/>
                <xsd:element ref="ns2:MediaServiceOCR" minOccurs="0"/>
                <xsd:element ref="ns3:SharedWithUsers" minOccurs="0"/>
                <xsd:element ref="ns3:SharedWithDetails" minOccurs="0"/>
                <xsd:element ref="ns2:Levert_x0020_Team_x0020_Smidig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5ca6d-bcb8-4ec0-a8a7-29506e365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0" nillable="true" ma:displayName="dokumenttype" ma:format="Dropdown" ma:internalName="dokumenttype">
      <xsd:simpleType>
        <xsd:restriction base="dms:Choice">
          <xsd:enumeration value="Designdokument"/>
          <xsd:enumeration value="Prosessdokument"/>
          <xsd:enumeration value="Underlagsdokument"/>
          <xsd:enumeration value="Plan"/>
          <xsd:enumeration value="Arbeidsdokument"/>
          <xsd:enumeration value="Presentasjon"/>
          <xsd:enumeration value="Møtereferat"/>
        </xsd:restriction>
      </xsd:simpleType>
    </xsd:element>
    <xsd:element name="Status" ma:index="11" nillable="true" ma:displayName="Sprint" ma:format="Dropdown" ma:internalName="Status">
      <xsd:simpleType>
        <xsd:restriction base="dms:Choice">
          <xsd:enumeration value="Sprint 1"/>
          <xsd:enumeration value="Sprint 2"/>
          <xsd:enumeration value="Sprint 3"/>
          <xsd:enumeration value="Sprint 4"/>
          <xsd:enumeration value="Sprint 5"/>
          <xsd:enumeration value="Sprint 6"/>
          <xsd:enumeration value="Sprint 7"/>
          <xsd:enumeration value="Sprint 8"/>
          <xsd:enumeration value="Sprint 9"/>
          <xsd:enumeration value="Sprint 10"/>
          <xsd:enumeration value="Sprint 11"/>
          <xsd:enumeration value="Sprint 12"/>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evert_x0020_Team_x0020_Smidig_x003f_" ma:index="16" nillable="true" ma:displayName="Levert Team Smidig?" ma:default="0" ma:description="Lastet opp til Wiki" ma:format="Dropdown" ma:internalName="Levert_x0020_Team_x0020_Smidig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74d52cd-2ee0-4c46-a9b5-7f4054c7c5be"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2ae5ca6d-bcb8-4ec0-a8a7-29506e365b54" xsi:nil="true"/>
    <Levert_x0020_Team_x0020_Smidig_x003f_ xmlns="2ae5ca6d-bcb8-4ec0-a8a7-29506e365b54">false</Levert_x0020_Team_x0020_Smidig_x003f_>
    <dokumenttype xmlns="2ae5ca6d-bcb8-4ec0-a8a7-29506e365b54" xsi:nil="true"/>
  </documentManagement>
</p:properties>
</file>

<file path=customXml/itemProps1.xml><?xml version="1.0" encoding="utf-8"?>
<ds:datastoreItem xmlns:ds="http://schemas.openxmlformats.org/officeDocument/2006/customXml" ds:itemID="{AF946051-27F2-4FE5-928E-E87B67879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5ca6d-bcb8-4ec0-a8a7-29506e365b54"/>
    <ds:schemaRef ds:uri="c74d52cd-2ee0-4c46-a9b5-7f4054c7c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C24D13-37A4-4718-BCD3-0926E430B6EC}">
  <ds:schemaRefs>
    <ds:schemaRef ds:uri="http://schemas.microsoft.com/sharepoint/v3/contenttype/forms"/>
  </ds:schemaRefs>
</ds:datastoreItem>
</file>

<file path=customXml/itemProps3.xml><?xml version="1.0" encoding="utf-8"?>
<ds:datastoreItem xmlns:ds="http://schemas.openxmlformats.org/officeDocument/2006/customXml" ds:itemID="{EF4C3E44-7CCB-4A29-A5EA-3CEDDCE1B9B3}">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c74d52cd-2ee0-4c46-a9b5-7f4054c7c5be"/>
    <ds:schemaRef ds:uri="http://schemas.microsoft.com/office/infopath/2007/PartnerControls"/>
    <ds:schemaRef ds:uri="2ae5ca6d-bcb8-4ec0-a8a7-29506e365b5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2681</TotalTime>
  <Words>1713</Words>
  <Application>Microsoft Office PowerPoint</Application>
  <PresentationFormat>Skjermfremvisning (16:9)</PresentationFormat>
  <Paragraphs>234</Paragraphs>
  <Slides>11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ＭＳ Ｐゴシック</vt:lpstr>
      <vt:lpstr>Arial</vt:lpstr>
      <vt:lpstr>Calibri</vt:lpstr>
      <vt:lpstr>Lysark (bokmål)</vt:lpstr>
      <vt:lpstr>Status – nytt meldesystem</vt:lpstr>
      <vt:lpstr>Nytt innmeldingssystem for geofysiske undersøkelser</vt:lpstr>
      <vt:lpstr>Fordeler for brukerne:</vt:lpstr>
      <vt:lpstr>Fra «skjønn» til nuller og ettall  </vt:lpstr>
      <vt:lpstr>Systemregler</vt:lpstr>
      <vt:lpstr>Arkivering, postlister og publisering </vt:lpstr>
      <vt:lpstr>Hva skal vi lage? </vt:lpstr>
      <vt:lpstr>Innmelding</vt:lpstr>
      <vt:lpstr>Innmelding</vt:lpstr>
      <vt:lpstr>Prosjektfasene</vt:lpstr>
      <vt:lpstr>Fra møter til brukerhistorier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 nytt meldesystem</dc:title>
  <dc:creator>Hagland Heidi</dc:creator>
  <cp:lastModifiedBy>Kolbjørn Andreassen</cp:lastModifiedBy>
  <cp:revision>53</cp:revision>
  <cp:lastPrinted>2019-04-23T12:51:47Z</cp:lastPrinted>
  <dcterms:created xsi:type="dcterms:W3CDTF">2018-11-13T08:04:40Z</dcterms:created>
  <dcterms:modified xsi:type="dcterms:W3CDTF">2019-05-03T13:08:12Z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0x010100928CE4EE7DFE264FA2AEAB204A8D54BA</vt:lpwstr>
  </property>
</Properties>
</file>